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1.xml" ContentType="application/vnd.openxmlformats-officedocument.presentationml.notesSlide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72" r:id="rId5"/>
    <p:sldId id="275" r:id="rId6"/>
    <p:sldId id="277" r:id="rId7"/>
    <p:sldId id="273" r:id="rId8"/>
    <p:sldId id="274" r:id="rId9"/>
    <p:sldId id="276" r:id="rId10"/>
    <p:sldId id="278" r:id="rId11"/>
    <p:sldId id="279" r:id="rId12"/>
    <p:sldId id="287" r:id="rId13"/>
    <p:sldId id="284" r:id="rId14"/>
    <p:sldId id="280" r:id="rId15"/>
    <p:sldId id="281" r:id="rId16"/>
    <p:sldId id="282" r:id="rId17"/>
    <p:sldId id="268" r:id="rId18"/>
    <p:sldId id="270" r:id="rId19"/>
    <p:sldId id="283" r:id="rId20"/>
    <p:sldId id="288" r:id="rId21"/>
    <p:sldId id="269" r:id="rId22"/>
    <p:sldId id="271" r:id="rId23"/>
    <p:sldId id="263" r:id="rId24"/>
    <p:sldId id="264" r:id="rId25"/>
    <p:sldId id="285" r:id="rId26"/>
    <p:sldId id="286" r:id="rId27"/>
    <p:sldId id="265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1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6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35:47.379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819 157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0,-311 62 0,311-62 0,0 0 0,0 0 0,0 0 0,-62 0 0,0 31 15,30-31-15,-61 31 16,62 1-16,0-32 15,0 31-15,-1 0 16,1 0-16,31 0 16,0 0-16,0 0 15,0 0-15,31 1 16,-31-32-16,32 31 15,30 0-15,-31-31 16,31 0-16,1 0 16,-63 0-16,62 0 15,0 0-15,31-31 16,-30 0-16,30 31 15,-31-32-15,32 1 16,-32-31-16,0 31 16,0 0-16,1 0 15,-32 0 1,31-1-16,-62 1 15,31 0 1,-31 0-16,0 0 16,0 0-16,-31 31 15,0-31-15,0 0 16,-31-1-16,-1 32 15,32 0-15,-31 0 16,0 0 0,-1 0-16,1 0 15,0 0-15,0 32 16,-1-32-16,32 0 15,-31 31-15,0 0 16,31 0-16,0 0 16,-1 0-16,1 31 15,0-30-15,31-1 16,0 0-16,0 31 15,0-31-15,0 31 16,0-30-16,31-1 16,-31 0-16,0-31 15,31 31-15,1-31 16,30 0-1,-31 31 1,0-31-16,31 0 16,1-31-16,-1 31 15,0-31-15,0 0 16,1 31-16,-32-31 15,0-1-15,0 1 16,0 0-16,-31 0 16,0 0-16,0 0 15,0 0-15,-31 0 16,0-1-16,0 1 15,0 0-15,-1 0 16,32 31-16,-31 0 16,0-31-16,0 0 15,0 0-15,0 31 16,0-31-16,31 31 15,-31 0-15,-1 0 16,1 31-16,0-31 16,0 31-16,31 0 15,-31 0-15,0 0 16,0 0-16,0 32 15,31-1 1,-32-31 0,32 31-16,0-31 15,0 32-15,0-32 16,32 31-1,-1-31-15,0 0 16,0 0-16,0 0 16,31 1-16,1-32 15,-1 0-15,0 0 16,0-32-16,1 32 15,-1-31-15,0 0 16,0 31-16,-31-31 16,32 0-16,-32 0 15,0 0-15,0 0 16,-31-1-16,31-30 15,-31 31-15,0 0 16,0 0-16,0 31 16,-31-31-16,0 0 15,0-1-15,0 1 16,0 0-16,-1 0 15,-30 0 1,31 0-16,0 0 16,-31 31-1,-1-31-15,1 31 16,31-32-16,-31 32 15,0 0-15,-1-31 16,32 31-16,-31 0 16,31 0-16,0 0 15,0 0-15,-1 0 16,1 31-16,0-31 15,0 32 1,0-32-16,0 31 16,0-31-16,31 31 15,-32 0-15,32 0 16,-31-31-16,31 31 15,-31 0-15,31 0 16,0 1-16,-31-1 16,31 0-16,-31 0 15,31 0-15,0 0 16,0-31-16,0 31 15,0 0 1,0 1-16,0-32 16,0 31-16,0-31 15,0 31-15,0-31 16,0 31-1,31 0-15,-31-31 16,31 31-16,-31 0 16,31-31-16,-31 31 15,31-31-15,-31 0 16,32 0-16,-1 0 15,0 0-15,0 32 16,-31-64-16,31 32 16,0 0-16,0 0 15,1 0-15,-1 0 16,-31 0-16,31-31 15,-31 31-15,31 0 16,0 0-16,0-31 16,0 31-16,0-31 15,1 31-15,-1-31 16,0 31-16,0-31 15,31 0 1,-62 31-16,31-31 16,0 31-16,-31-32 15,32 32-15,-32-31 16,31 0-16,-31 31 15,31-31 1,-31 31-16,0 0 16,0 0-1,0 0-15,0 0 16,0 0-1,0 0-15,0 0 16,0 0-16,0 0 16,0 0-16,0 0 15,0 0-15,0 0 16,0-31-16,0 31 15,0-31-15,0 0 16,0 0-16,31 31 16,-31-32-16,0 32 15,0 0-15,0 0 16,0 0-16,0 0 15,0-31 1,0 31-16,0 0 16,0-31-16,0 31 15,0 0-15,0 0 16,0 0-16,0 0 15,0 0-15,0 0 16,0 0-16,0 0 16,0 0-1,0 0-15,0 0 16,0 0-1,0 0-15,0 0 16,-31-31-16,31 31 16,0 0-16,0 0 15,0-31-15,0 0 16,0 31-1,0 0-15,0 0 16,0 0-16,0 0 16,0 0-16,0 0 15,0 0-15,0 0 16,0 0-16,0 0 15,0 0 1,0 0-16,0 0 16,0 0-16,0 0 15,0 0-15,0 0 16,0 0-16,0 0 15,0 0-15,-31-31 16,31 31-16,0 0 16,0 0-16,-31-31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35:48.923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438 0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0,0 311 0,0-311 0,0 0 0,0 0 0,0 0 0,0 0 0,0 0 0,0 0 0,0 0 0,0 62 0,31-31 15,-31 1-15,62-1 16,-31 0-16,0-31 15,1 0-15,-1 0 16,0 0-16,0-31 16,-31 0-16,0-1 15,0 1-15,0 0 16,0-31-16,-31 31 15,31 0 1,-31 0-16,-32-1 16,32 1-16,0 0 15,-31 0-15,31 31 16,-32 0-16,63 0 15,-31 0-15,0 0 16,0 0-16,0 31 16,0-31-16,0 31 15,0-31-15,31 31 16,0 1-16,0-1 15,0 0-15,31-31 16,-31 31-16,31-31 16,0 0-16,0 31 15,0-62 1,0 31-16,-31 0 15,31 0-15,-31-31 16,0 31-16,0 0 16,0-31-1,0 0-15,-31-1 16,0 1-16,31 31 15,-31 0 1,0-31-16,-31 31 16,31 0-16,-1 0 15,1 0-15,0 31 16,0-31-16,31 0 15,0 0-15,0 0 16,-31 31-16,31 1 16,31-1-16,-31-31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35:50.483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0 0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35:51.840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440 0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0,-187 249 0,187-249 0,0 0 0,0 0 0,0 0 0,0 0 0,0 0 0,-31 31 0,31-31 0,-31 31 0,31 0 15,0 31-15,0-31 16,31 1-16,-31-1 16,62-31-16,-31 31 15,0-31-15,1 0 16,-1-31-16,31 31 15,-31-31 1,0-1-16,0 1 16,0-31-16,-31 31 15,32 0-15,-32-31 16,0 30-1,0 32-15,-32-31 16,1 0-16,0 0 16,0 31-16,-31-31 15,31 31-15,-32 0 16,32 0-16,-31 0 15,31 31-15,-31-31 16,31 31-16,-1 31 16,-30-30-16,62 30 15,-31-31-15,31 31 16,0-31-16,31 32 15,0-63-15,0 31 16,1 0-16,-1-31 16,31 31-16,-62-31 15,31 0-15,31 0 16,-31 0-16,1-31 15,-1 31 1,0-31-16,-31 0 16,0-1-16,0 1 15,-31 0-15,31 0 16,-63 0-16,32 0 15,0 0-15,0 0 16,0-1 0,0 32-16,0 0 15,0-31-15,31 31 16,-32 0-16,32 0 15,0 0-15,0 0 16,-31 31 0,31-31-16,0 32 15,0-1-15,31 0 16,1-31-16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35:53.447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935 3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0,-311 0 0,311 0 0,0 0 0,-31 0 0,31 0 0,-62 32 0,-1-32 0,63 0 0,-62 31 16,-31 0-16,-1 0 15,32 0-15,31 0 16,-31 0-16,31 0 15,-1 1-15,32-1 16,0 0-16,0 0 16,32-31-16,-32 31 15,0-31-15,62 0 16,-31 0-16,31 0 15,-31-31-15,32 31 16,-32-31 0,31 0-16,-31 0 15,-31 31-15,31-32 16,-31 32-16,0 0 15,0-31-15,0 0 16,0 31-16,0 0 16,-31-31-16,0 31 15,31 0-15,0 0 16,0 0-16,0 0 15,0 0 1,0 0-16,0-31 16,0 62-16,0 0 15,0-31-15,0 31 16,31 0-16,-31 1 15,31-1-15,-31-31 16,31 31-16,-31-31 16,31 0-16,-31 0 15,32 0-15,-1 0 16,-31 0-16,0 0 15,0 0-15,0 0 16,0 0-16,0 0 16,0 0-16,0 0 15,0 0-15,0 0 16,0 0-16,0 0 15,0 0 1,0 0-16,0 0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35:55.10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0 0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0,93 280 0,-93-280 0,0 0 0,0 0 0,0 0 0,0 0 0,0 0 0,0 0 0,0 0 0,0 31 0,0-31 0,0 0 0,32 31 0,-32-31 0,0 31 0,31 0 16,0-31-16,-31 31 16,0-31-16,31 0 15,-31 0-15,0 0 16,0 0-16,0 0 15,0 0-15,0 0 16,0 0-16,0 0 16,0 0-16,0 0 15,0-31-15,0 31 16,0 0-16,0 0 15,0 0-15,0 0 16,0 0-16,0 0 16,0 0-16,0 0 15,0 0-15,0 0 16,0 0-16,0 0 15,0 0 1,31-31 0,-31 31-1,0-31-15,31 31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35:57.425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623 9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0,-342 0 0,342 0 0,0 0 0,0 0 0,0 0 0,-31 0 0,0 31 15,31-31-15,-31 0 0,31 31 16,0 0-16,0 0 15,31 32-15,-31-32 16,31 0-16,0 0 16,0 0-16,-31-31 15,31 0-15,0 0 16,-31 31-16,0-31 15,32 0 1,-32 0-16,0 0 16,0 0-16,0-31 15,31 31-15,-31-31 16,-31 0-16,31 0 15,0 0-15,0-1 16,0 1-16,0 31 16,0 0-16,0 0 15,0 0-15,0 0 16,-32 0-1,32 31-15,-62 1 16,31-1-16,0 0 16,31 31-16,-31-31 15,0 31 1,31-30-16,0 30 15,0-31-15,31-31 16,-31 31-16,31-31 16,0 0-16,0 0 15,31 0-15,-30-31 16,-1 0-16,0 0 15,0-32 1,0 32-16,0 0 16,-31-31-16,0 31 15,-31-31-15,31 30 16,0 1-16,-31-31 15,0 31-15,31 31 16,-31 0-16,0-31 16,-1 31-16,1 0 15,-31 0 1,31 0-16,-31 31 15,31 0-15,-1 0 16,-30 0-16,31 0 16,0 32-16,31-32 15,0 0-15,0 0 16,0 0-16,31-31 15,0 31-15,0-31 16,32 0-16,-32 0 16,31-31-16,0 0 15,0 31-15,-62 0 16,32-31-16,30 0 15,-31 0 1,0 0-16,0-1 16,0 1-16,-31 0 15,0 0-15,0 0 16,0 31-16,-31 0 15,0-31-15,0 31 16,0 0-16,31 0 16,0 0-16,0 0 15,0 0-15,-31 0 16,31 31-16,0-31 15,0 31 1,31 0-16,-31 0 16,0 0-1,0 1-15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35:58.346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0 0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35:59.703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0 374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0,280-125 0,-280 125 0,0 0 0,0 0 0,0 0 0,0 0 0,0 0 0,31-31 0,-31 31 0,31 0 0,0-31 15,1 31 1,-1-31-16,-31 31 15,31 0 1,-31-31 0,0 31-16,31-31 15,0 0-15,-31 31 16,31-31-16,-31-1 15,31 32-15,-31 0 16,0 0-16,0 0 16,0 0-16,0 0 15,0 0-15,0 0 16,0 0-16,0 0 15,0 0-15,0 0 16,0 0-16,0 0 16,0 0-16,0 0 15,0 0-15,0 0 16,0 0-16,0 0 15,0 0-15,0 0 16,0 0-16,0 0 16,0 0-16,0 0 15,0 0-15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36:06.333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1308 595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0,-218-249 0,218 249 0,0 0 0,0 0 0,0 0 0,-31-31 0,0 0 0,0 0 16,-1 0-16,32 0 16,-31-1-16,31 32 15,0 0-15,0 0 16,0 0-16,0 0 15,0 0 1,0 0 0,-31-31-16,0 31 15,0 0 1,31 0-16,-31-31 15,31 31-15,-31 0 16,0-31-16,-1 31 16,32-31-16,-31 31 15,0 0-15,31 0 16,0-31-16,0 31 15,0 0-15,0 0 16,0 0-16,0 0 16,-31 0-16,0 31 15,31-31-15,-31 0 16,31 0-16,0 0 15,0 0-15,0 0 16,0 0-16,0 0 16,-31 31-16,-1-31 15,32 0-15,-31 0 16,0 31-16,31-31 31,0 0-31,-31 31 16,31-31-1,0 0-15,0 0 16,0 0-16,0 0 15,0 0-15,0 0 16,0 0-16,0 0 16,0 0-16,0 0 15,-31 0-15,31 31 16,-31-31-1,31 0-15,0 0 16,0 0-16,0 0 16,0 0-16,0 0 15,0 0-15,0 0 16,0 0-16,0 0 15,0 0-15,0 0 16,0 0-16,0 0 16,0 0-16,0 0 15,0 0-15,0 0 16,0 32-16,0-32 15,-31 0 1,31 0-16,0 0 16,0 0-16,0 0 15,0 0-15,0 0 16,0 0-1,0 0-15,0 0 16,-31 31-16,31-31 16,-32 31-16,32-31 15,0 0-15,0 0 16,0 0-16,0 0 15,0 0-15,0 0 16,0 0-16,0 0 16,0 0-16,0 0 15,0 0-15,0 0 16,0 0-16,0 0 15,0 0-15,0 0 16,0 31-16,-31-31 16,31 31-16,-31-31 15,31 31-15,0-31 16,0 31-16,0-31 15,0 0 1,0 0-16,-31 0 16,31 31-16,0-31 15,0 0-15,0 0 16,0 0-16,0 0 15,-31 32 1,31-32-16,0 0 16,-31 0-16,31 31 15,-31-31 1,31 31-16,0-31 15,0 0-15,0 31 16,0-31-16,0 0 16,0 0-16,0 0 15,0 0-15,0 0 16,0 0-16,0 0 15,-31 31-15,31-31 16,0 0-16,0 31 16,0-31-16,0 31 15,0-31-15,0 0 16,31 0-16,-31 0 15,0 32 1,0-32-16,0 0 16,-31 31-16,31-31 15,0 31-15,0-31 16,0 0-16,0 31 15,0-31 1,0 31-16,0-31 16,0 0-16,0 31 15,0-31-15,0 0 16,0 0-16,0 31 15,0-31-15,0 31 16,-32-31-16,32 32 16,0-32-16,0 0 15,0 0-15,0 31 16,0 0-16,0-31 15,0 31-15,0-31 16,0 31-16,0-31 16,32 0-16,-32 31 15,0 0-15,0-31 16,0 31-16,0-31 15,0 0 1,0 0-16,0 0 16,0 0-16,0 32 15,0-1-15,0-31 16,0 31-16,31-31 15,-31 0-15,0 0 16,0 31 0,0-31-1,0 0-15,0 31 16,0-31-16,0 0 15,0 0-15,0 0 16,0 0-16,0 0 16,0 0-16,0 0 15,0 31-15,0-31 16,0 0-16,31 0 15,-31 31-15,0-31 16,31 0-16,-31 0 16,0 0-16,0 0 15,0 0-15,0 0 16,0 0-16,0 0 15,0 0 1,0 0-16,31 0 16,-31 31-16,31 1 15,-31-32-15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36:08.237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622 965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0,-124-311 0,124 311 0,0 0 0,0 0 0,0 0 0,-32-62 0,32 62 0,-31-31 16,31 0-16,-31-32 15,0 32-15,31 0 16,-31 31-16,31 0 15,0 0-15,0 0 16,0-31 0,-31 0-16,31 0 15,-31 0-15,31 31 16,0 0-16,0 0 15,0 0-15,0 0 16,0 0-16,0 0 16,0-32-16,-31 1 15,31 0-15,0 31 16,0 0-16,-32-31 15,32 31 1,0 0-16,0 0 16,0 0-16,0 0 15,0 0-15,0 0 16,0 0-16,0 0 15,0 0-15,-31-31 16,0 0-16,0 31 16,31 0-16,0 0 15,0 0-15,0 0 16,0-31-16,-31 31 15,0-31-15,0 31 16,31 0-16,0 0 16,0 0-16,0 0 15,0 0 1,0 0-16,0 0 15,0 0-15,0 0 16,0 0-16,0 0 16,0 0-16,0 0 15,0 0-15,0 0 16,0 0-16,0 0 15,0 0 1,0 0-16,0 0 16,-31-32-16,31 32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36:22.090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1095 9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0,-311 155 0,311-155 0,-31 0 0,0 32 16,-31-1-16,30 0 16,-30 0-16,62 31 15,-31-31-15,31 32 16,0-63-16,0 31 15,0 0-15,31 31 16,0 0-16,0-30 16,1-1-16,30-31 15,-31 31-15,31-31 16,-31 0-1,32 0-15,-63 0 16,31-31-16,0 0 16,0-1-16,0 32 15,-31-62-15,31 31 16,-62 0-16,31 0 15,0-31 1,0 30-16,-31 1 16,0-31-16,0 31 15,0 0 1,-32 0-16,32-1 15,-31 32-15,31-31 16,-31 31-16,-1 0 16,1 0-16,0 31 15,0 1-15,-1-1 16,-30 0-16,31 31 15,31-31-15,-32 32 16,32-32-16,0 31 16,0 0-16,31 0 15,31-30-15,0 30 16,0 0-16,-31-62 15,31 31 1,32 31-16,-32-30 16,31-32-16,0 31 15,32 0-15,-32-31 16,31 0-16,-30-31 15,30 0 1,-31-1-16,1 1 16,-1 0-16,-31 0 15,0 0-15,0-31 16,0 31-16,0-1 15,-31 1-15,0 0 16,0 0-16,0-31 16,-31 31-16,0 0 15,31 31-15,-31-32 16,0 1-16,-31 31 15,31-31-15,-32 31 16,1-31-16,0 31 16,-32 0-16,32 31 15,0-31-15,0 31 16,30 0-16,-30 32 15,0-32-15,31 31 16,0 0-16,0 1 16,31-1-1,-32 0-15,32 0 16,0-31-16,0 32 15,32-1 1,-1-31 0,0 0-16,31 0 15,0 0-15,1-31 16,-1 32-16,0-64 15,31 32-15,-30 0 16,30-31-16,-31 0 16,1 31-16,30-62 15,-31 31-15,-31 0 16,32 0-16,-32-1 15,0 1-15,0-31 16,-31 0-16,31 31 16,-31-32-16,0 1 15,0 0-15,0 62 16,0-62-16,0-1 15,0 1-15,-31 31 16,31-31-16,-31-1 16,0 32-16,0 0 15,0 0 1,-32 0-16,32 31 15,-62 0 1,31 0-16,-1 0 16,1 0-16,0 31 15,-1-31-15,1 31 16,0-31-16,0 0 15,31 31-15,-1 0 16,1 1-16,0-1 16,0 0-1,0 31-15,0-31 16,31 32-16,0-32 15,0 31-15,0-31 16,0 31-16,31 1 16,0-32-16,0 31 15,31-31-15,-30 31 16,30-31-16,-31 1 15,31-1-15,32 0 16,-32-31-16,-31 31 16,31-31-16,32 0 15,-32-31-15,31 31 16,-93 0-16,63 0 31,30-31-31,-31 0 16,32-1-16,-1 1 15,-31 0-15,0-31 16,32 31-16,-32 0 15,0 0-15,-31-1 16,1 1-16,-1 0 16,0 0-16,-31 0 15,0 31-15,0-31 16,0 0-16,-31 0 15,31-1-15,-31 1 16,-1 31-16,1-31 16,31 31-16,-31-31 15,0 0-15,-31 0 16,31 0-16,-32 31 15,1-32-15,0 1 16,0 31-16,-1 0 16,1 0-16,0 0 15,0 0-15,-32 0 16,32 0-16,0 31 15,31-31 1,-32 32 0,1-1-16,31-31 15,0 31-15,-31 0 16,30 0-16,1 31 15,-31-30-15,31-1 16,0 31 0,0 0-16,0-31 15,31 32-15,-32-1 16,1 0-16,31 0 15,-31-31-15,0 32 16,31-1-16,0-31 16,0 31-16,0-31 15,0 1-15,31-1 16,-31 0-16,31 0 15,0 0-15,32-31 16,-32 31-16,31-31 16,-31 0-16,-31 0 15,62 0-15,1 0 16,-1-31-16,0 31 15,1-31 1,-1 0-16,31 0 16,-31 31-16,1-31 15,-1-32 1,0 32-16,-31 0 15,32 0-15,-32 0 16,0 0-16,31-32 16,-62 32-16,31 0 15,0-31-15,0 31 16,-31 0-16,0-32 15,32 32-15,-32 0 16,0 0 0,0 0-16,0 0 15,-32 0-15,1 0 16,31-1-16,-31 1 15,0 0-15,31 0 16,-31 0-16,0 31 16,0-31-16,0 0 15,-1-1-15,1 32 16,0-31-16,31 31 15,0 0 1,0 0-16,-31 0 16,0 0-16,0 0 15,31-31-15,0 31 16,-31 0-1,0 0-15,-1 0 16,1 0-16,0 0 16,-31 0-16,31 0 15,-31 0-15,-1 31 16,32-31-16,-31 0 15,0 31-15,-1-31 16,32 32-16,0-1 16,0 0-16,0 0 15,-31 0-15,30-31 16,1 31-16,-31 0 15,31-31-15,31 32 16,-31-1-16,31-31 16,-31 0-16,31 31 15,-31-31-15,31 31 16,0-31-16,0 31 15,0-31 1,0 31-16,0 0 16,0-31-16,0 31 15,0 1-15,0-1 16,0 0-16,0 0 15,31-31 1,-31 31-16,0 0 16,31-31-16,-31 31 15,31 0-15,-31-31 16,31 32-16,-31-1 15,31 0 1,-31 0-16,31-31 16,-31 31-16,31 0 15,1-31-15,-32 31 16,31-31-16,0 31 15,0 1-15,-31-32 16,31 31-16,0-31 16,0 31-16,0-31 15,1 31-15,-1-31 16,0 0-16,0 0 15,0 0 1,31 0-16,-30 0 16,-1-31-16,-31 31 15,31 0-15,0 0 16,0-31-16,31 31 15,-31 0-15,1-31 16,30 31-16,-31-32 16,31 1-1,0 31-15,1-31 16,-1 0-16,0-31 15,0 31-15,1 0 16,-32-1-16,31 1 16,0 0-16,1 0 15,-32 0-15,0 0 16,-31 31-16,31-31 15,-31 0-15,0 31 16,0 0-16,0 0 16,0-32-16,0 32 15,0 0-15,0 0 16,0 0-16,0-31 15,-31 0 1,31 31-16,-31-31 16,31 0-16,0 31 15,-31 0-15,31-31 16,-32 0-16,32 0 15,0-1-15,0 32 16,-31 0-16,31-31 16,-31 0-16,31 0 15,0 31-15,0 0 16,-31 0-1,31-31-15,-31 0 16,0 31 0,31 0-16,0-31 15,-31-1-15,0 32 16,31-31-16,-32 31 15,1-31-15,31 31 16,-31-31-16,0 31 16,31 0-16,0-31 15,0 31-15,-31 0 16,0-31-16,0 31 15,0 0 1,31 0-16,0 0 16,0 0-16,0 0 15,0 0-15,0 0 16,0 0-16,0 0 15,0 0-15,0 0 16,0 0-16,0 0 16,0 0-16,0 0 15,0 0-15,-32 0 16,32 31-16,-31 0 15,31 0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36:24.71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467 0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0,-187 249 0,187-249 0,0 0 0,0 0 0,0 0 0,-31 62 0,-32-31 16,63 0-16,-62 31 16,31 1-16,31-1 15,-31-31-15,31 31 16,0-31-16,31 1 15,-31-1 1,31 0-16,0-31 16,0 31-16,1-31 15,30 0-15,-31 0 16,0 0-16,-31 0 15,31-31-15,-31 31 16,31-31-16,-31 0 16,31-1-16,-31 1 15,0 31-15,0 0 16,0 0-16,0-31 15,0 31-15,-31-31 16,0 31-16,0-31 16,0 31-16,-31 0 15,31 0-15,-1 31 16,-30-31-16,31 0 15,0 31-15,0 0 16,0-31 0,31 31-1,0 1-15,0-1 16,0 0-16,31 0 15,0-31 1,31 31-16,-31-31 16,0 31-16,32-62 15,-32 31-15,0-31 16,31 0-16,-31 0 15,0 0-15,-31-1 16,32 1-16,-32 0 16,31 0-16,-31 31 15,0-31-15,-31 0 16,31 0-16,0-1 15,0 32-15,-32 0 16,1-31-16,0 31 16,0 0-16,0 0 15,0 0-15,-31 0 16,30 0-16,1 31 15,0 1-15,0-32 16,31 31-16,-31-31 16,31 31-16,0 0 15,0 0 1,0 0-16,31 0 15,0-31 1,0 0-16,0 32 16,32-64-16,-32 32 15,31-31-15,-31 31 16,31-31-1,-30-31-15,30 31 16,-62 0-16,31-1 16,-31 1-16,31 0 15,-31 0-15,0 0 16,-31 0-16,31 0 15,0 0-15,-31 31 16,0-32-16,0 1 16,-1 0-16,1 31 15,0 0-15,0 31 16,0-31-16,-31 31 15,31 1-15,31-32 16,-32 31-16,1 0 16,31 0-16,-31 31 15,0-31-15,31 0 16,0 1-1,0 30 1,31-31-16,0 0 16,-31-31-16,31 31 15,1-31-15,30 0 16,-31 0-16,0-31 15,31 31-15,-31-31 16,1 0-16,-32 0 16,31 0-16,-31-1 15,0 1-15,0 0 16,0 31-16,-31-31 15,-1 0-15,1 31 16,0-31-16,-31 31 16,31 0-16,0 0 15,0 0-15,-1 0 16,1 0-16,0 0 15,31 31-15,0-31 16,0 31-16,0 0 16,0 0-16,0-31 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36:26.754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466 0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0,-31 311 0,31-311 0,0 0 0,0 0 0,0 0 0,0 0 0,0 0 0,0 31 0,0-31 0,0 31 0,0 1 15,0-32-15,0 31 16,31-31-16,-31 0 15,32 0-15,-1 0 16,-31-31-16,31 31 16,-31-32-16,31 32 15,-31 0-15,0-31 16,0 31-16,-31-31 15,31 0 1,-31 0-16,0 31 16,-1-31-16,1 0 15,-31 31-15,31-32 16,0 32-16,0 32 15,0-32 1,-1 31-16,1-31 16,0 31-1,0 0-15,31 31 16,-31-62-16,31 31 15,0 1-15,0-1 16,31 0-16,0 0 16,0-31-16,0 0 15,32 0-15,-32 0 16,31 0-16,0-31 15,1 0-15,-32 0 16,31-1-16,-31 1 16,0 0-16,-31 0 15,0 0-15,0 31 16,0-31-16,-31 0 15,31-1 1,-31 1-16,0 31 16,0-31-16,-32 0 15,32 31-15,31 0 16,-31 31-16,0-31 15,0 31-15,-31 0 16,31 1 0,31 30-16,-32-31 15,32 0-15,0 0 16,0 32-16,0-32 15,0 0-15,32 0 16,-1-31-16,0 0 16,0 0-1,0 0-15,0-31 16,0 0-16,32 0 15,-32-1-15,0 1 16,-31-31-16,31 31 16,-31 0-16,-31 0 15,31-1-15,-31-30 16,0 31-16,-1 31 15,1-31 1,-31 31-16,31-31 16,-31 31-16,31 0 15,-1 31-15,-30 0 16,31 0-16,31-31 15,-31 31-15,0 0 16,0 32-16,31-32 16,-31 0-16,31 31 15,0-31 1,31 1-16,0-32 15,-31 31-15,31-31 16,0 0-16,31 0 16,-31 0-16,1-31 15,-1-1-15,0 1 16,0 0-16,0 0 15,-31-31-15,0 31 16,0-1-16,0 1 16,0 0-16,0 31 15,-31-31-15,31 0 16,0 31-16,0 0 15,-31-31 1,31 31-16,-31 0 16,0 0-16,-1 31 15,1 0-15,0 0 16,31 31-16,-31 1 15,0-32-15,31 31 16,0 0-16,0 1 16,0-1-16,31 0 15,0-31-15,31 0 16,-62-31-16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36:28.798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536 166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0,-125 280 0,125-280 0,0 0 0,0 0 0,0 0 0,0 0 0,0 0 0,-31 31 0,31-31 0,0 62 0,0-31 16,0-31-16,-31 31 0,62 1 15,-31-32-15,31 0 16,-31 0-16,31 0 15,0 0-15,0 0 16,1-32-16,-1 32 16,0-31-16,-31 0 15,31 31-15,-31-31 16,0-31-16,0 31 15,0 0 1,-31-32-16,31 32 16,0-31-16,-31 31 15,0-31-15,-1 30 16,1 1-16,0 0 15,-31 0 1,31 31 0,0 0-16,-32 0 15,32 0-15,-31 0 16,31 31-16,0 0 15,0 0-15,-1 32 16,1-32-16,31 31 16,0-31-16,0 0 15,0 0-15,31 32 16,1-63-16,-1 31 15,31-31-15,-31 0 16,31-31-16,32 31 16,-32-31-16,0-1 15,-31 1-15,-31 31 16,32-31-16,-1 0 15,0 0-15,-31 0 16,0 0 0,0 0-16,-31-1 15,0 32-15,31-31 16,-32 31-16,-30-31 15,31 31 1,0 0-16,31 0 16,-31 0-16,0 31 15,0-31-15,-1 31 16,-30 1-16,31 30 15,0-31-15,0 31 16,31 0-16,0-62 16,-31 32-16,31 30 15,0-31-15,31 0 16,-31 0-16,31-31 15,0 31-15,31-31 16,-31 0-16,32 0 16,-1-31-16,-31 31 15,0-31-15,0 31 16,-31-31-16,0 0 15,0 31-15,0 0 16,-31-31-16,0 31 16,0-31-16,31 31 15,-31-32 1,31 32-1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36:30.779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535 0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0,-32 311 0,32-311 0,0 0 0,0 0 0,0 0 0,32 62 0,-32 0 0,0-31 16,31 32-16,0-1 15,0-31-15,0 31 16,0-31-16,0 1 16,32-32-16,-32 31 15,0-31-15,0 0 16,-31 0-16,31-31 15,-31 31 1,0 0-16,31 0 16,-62-32-1,0 1-15,0 0 16,0 0-16,-32 0 15,32 0 1,-31 0-16,0 0 16,0-1-16,-1 32 15,1-31-15,0 31 16,0 0-16,30 0 15,-30 0-15,0 31 16,31-31-16,0 32 16,0-1-16,-1-31 15,32 31-15,0 0 16,0 0-16,0 0 15,0 0-15,63 0 16,-32-31-16,-31 0 16,62 32-16,0-32 15,1-32-15,-1 32 16,0-31-16,-31 0 15,31 0 1,-30-31-16,-1 31 16,0-32-16,-31 32 15,0 0 1,0 0-16,0-31 15,-31 31-15,0 0 16,-1-1-16,32 32 16,-31 0-16,-31 0 15,31 0-15,-31 0 16,31 32-16,-32-1 15,32 31 1,0-31-16,0 31 16,31-31-16,0 32 15,0-32-15,31 0 16,0 0-16,0 0 15,32-31-15,-1 0 16,0 0-16,-31 0 16,31-31-16,1 0 15,-32 31-15,0-31 16,-31 0-16,31 0 15,-31-1 1,0 1-16,-31 0 16,0 0-16,31 31 15,-31-62-15,0 31 16,-1 31-16,1-31 15,0 31 1,0 0-16,31-32 16,-31 32-1,0 32-15,0-1 16,31 0-16,-31 0 15,-1 31-15,32 0 16,-31-30-16,31 30 16,0 0-16,0-31 15,0 0-15,31-31 16,1 31-16,-1-31 15,0 0-15,-31 0 16,31-31-16,31 0 16,-31 0-16,32 0 15,-63-31-15,31 31 16,-31-1-1,31 1-15,-31 0 16,-31 0-16,0 0 16,-1 0-16,1 31 15,0-31-15,-31 31 16,31-31-16,0 31 15,31 0-15,-31 0 16,-1 0 0,1 0-16,31 0 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28.36879" units="1/cm"/>
          <inkml:channelProperty channel="Y" name="resolution" value="28.30189" units="1/cm"/>
          <inkml:channelProperty channel="T" name="resolution" value="1" units="1/dev"/>
        </inkml:channelProperties>
      </inkml:inkSource>
      <inkml:timestamp xml:id="ts0" timeString="2017-10-18T01:06:32.740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fitToCurve" value="1"/>
    </inkml:brush>
  </inkml:definitions>
  <inkml:trace contextRef="#ctx0" brushRef="#br0">526 454 0,'38'0'109,"-38"0"-94,37 0 32,-37 0 16,-75 0-48,38 0 1,0 0-16,-1 0 15,1 37-15,37-37 16,-37 0 202,37 37-202,-75-37-16,38 38 16,-1-38-16,38 0 15,-37 37 1,37-37 93,0 37-93,-37-37-1,37 38 1,-38-1-16,1-37 187,37 38-171,0-38-16,-38 37 15,38-37 1,0 37-16,0 1 109,0-38-93,0 37-16,0-37 15,0 37-15,38 1 16,-38-1-16,37-37 15,-37 37-15,0 1 16,0-38-16,0 37 16,0-37-16,38 37 15,-38 1-15,0-38 16,0 37-16,37-37 15,-37 37-15,37-37 16,-37 38-16,0-1 16,38-37-16,-38 38 15,0-38-15,0 37 16,0-37-16,37 37 15,-37 1-15,0-38 16,0 37-16,37-37 16,-37 37-16,38 1 15,-38-38-15,0 37 16,0-37-16,0 37 15,0-37-15,37 38 16,-37-1 0,0-37-16,0 0 15,37 37-15,-37-37 16,38 0-16,-1 38 15,-37-1-15,0-37 16,37 37-16,-37-37 16,38 0-16,-38 38 15,37-38-15,-37 0 16,37 0-1,-37 37 48,0-37-32,38 38-31,-38-38 16,0 0 108,0 0-108,0 0 31,0 0 15,-38 37-46,1-37-1,0 37 1,-1 1-16,1-38 16,0 37-16,-1 0 15,38-37-15,-37 38 16,37-38-1,-37 0 48,-38 37-48,75 0 1,-75-37-16,75 38 16,-37-38-1,37 37 157,-37 0-157,-1-37 1,38 0 124,0 38-124,0-38-16,0 37 16,0-37-16,-37 37 15,37 1-15,0-38 16,0 0-16,0 37 15,0-37-15,0 38 16,-38-38-16,38 74 16,0-74-16,0 38 15,0-38-15,0 37 16,0 0-16,0 1 15,38-38-15,-38 37 16,0 0-16,0-37 16,0 38-16,37-38 15,-37 37 1,38-37-16,-38 37 15,0-37 1,37 38 0,-37-38-1,0 0-15,37 37 16,-37-37-1,0 37-15,38 1 16,-1-38-16,-37 0 16,37 37-1,-37-37 1,38 0-1,-38 38 1,37-1 0,-37-37-16,37 37 15,-37-37-15,38 38 16,-38-38-16,37 37 15,0 0-15,-37-37 16,38 38-16,-38-38 16,37 0-16,-37 37 15,37-37-15,1 37 16,-38-37-16,37 0 15,-37 0 375,0 38-374,-37-38-16,-1 37 16,38-37-16,-37 37 15,37 1-15,-37-38 16,37 37-16,-38-37 15,38 37-15,-37-37 172,-38 38-156,38-38-1,0 0-15,-1 37 16,38-37-16,-37 0 0,37 38 109,0-1-93,0-37-1,0 37-15,0-37 16,0 38 15,0-1-31,0-37 16,0 37 15,0-37-16,0 38-15,0-38 16,0 37-16,0 0 16,0-37-1,0 38 16,37-38 16,-37 37-31,38 0-16,-38-37 15,0 38-15,0-38 16,0 37 0,0-37-16,0 37 15,0 1 1,0-38-16,37 0 15,-37 37-15,0-37 16,37 38-16,-37-1 16,0-37-16,0 37 15,38-37-15,-38 38 16,0-38-1,0 0 1,37 37 15,0 0-15,-37-37-16,38 0 15,-38 38 17,0-38 30,37 0-46,-37 37-16,37-37 15,-37 37 250,0 1-249,0-38 0,-37 74-16,37-36 15,-37-1-15,-1-37 16,38 37-16,0-37 15,0 38-15,0-1 16,-37 1-16,37-38 16,0 37-16,0-37 15,0 37 79,-37 1-79,-1-1 1,38 0-16,-37 1 16,37-38-16,-37 37 15,37 0-15,-38-37 16,38 38-16,0-38 15,0 37 1,0 0 0,0-37-1,0 38 1,-37-38-16,37 37 15,0-37 1,0 37-16,0 1 31,0-38-31,0 37 16,0-37-16,0 38 15,0-1-15,0-37 0,0 37 16,0-37-16,-37 38 16,37-38-1,0 37-15,0 0 47,0-37-47,0 38 16,0-38-1,0 37 94,0 0-109,0-37 16,37 38 0,-37-38-1,37 37 16,1-37-31,-38 0 16,0 37 0,37-37-16,-37 38 15,0-38 1,37 0-16,-37 37 15,38-37-15,-1 0 16,-37 0-16,37 37 16,-37-37-1,38 0 1,-1 38 109,-37-38-125,37 37 15,-37-37-15,0 0 16,0 38 327,0-38-327,0 37-1,-37 0-15,0-37 16,37 0-16,-38 38 15,38-1 110,-37 0-109,0 1-16,37-38 15,-38 37-15,38 0 16,-37-37-16,0 38 16,37-38-1,0 37 126,37 0-126,-37-37-15,0 38 16,0-38-1,37 37 48,-37-37-63,0 37 15,38 1-15,-38-38 16,0 37-16,0-37 0,37 38 16,-37-1-1,0-37 1,0 37-1,0-37-15,0 38 16,37-38 0,-37 37-16,0 0 15,0-37 1,0 38-16,0-38 15,38 37-15,-38 0 16,0-37-16,0 38 16,0-38-16,37 37 15,-37-37-15,37 37 16,-37 1-16,38-38 15,-38 37-15,0-37 16,0 37-16,37 1 16,-37-38-16,38 37 15,-38-37-15,0 38 16,0-38-16,0 37 15,37 0-15,-37-37 16,0 0 0,0 38-1,37-38 16,-37 37-15,0-37 296,0 0-312,38-37 16,-1 37-1,-37-38-15,37 1 16,-37 37-16,38-37 15,-1 37-15,38 0 16,-1 0-16</inkml:trace>
  <inkml:trace contextRef="#ctx0" brushRef="#br0" timeOffset="14562">676 491 0,'37'0'109,"-37"0"-31,38 0-62,-38 0-16,37 0 15,0 0-15,-37 0 16,38 0-16,-38 0 15,37 0 1,0 0 93,1 0-109,-38-37 16,37-1 62,-37 38-63,0 0-15,37 0 47,1-37-31,-1 37-1,-37 0-15,37 0 16,-37-37-16,38 37 16,-38-38-16,37 38 15,-37 0 1,37 0-16,-37-37 15,38 37-15,-38 0 16,37-37-16,-37-1 16,38 38-16,-1 0 15,-37-37-15,37 37 16,-37 0-16,0-37 15,0 37 1,38 0 124,-38 0-140,37 0 16,0 37-16,-37-37 16,38 37-16,-38 1 15,37-38-15,-37 37 16,37-37-16,1 37 15,-38 1-15,37-38 16,-37 37 0,37-37-16,1 37 15,-38-37-15,37 38 16,-37-1-16,37-37 15,-37 0-15,38 37 16,-1-37 0,-37 0-1,38 38 1,-38-38-16,37 37 15,0-37-15,-37 0 16,38 0 0,-38 37-16,37-37 15,-37 0 1,0 0-16,37 0 15,1 0-15,-1 38 16,0-38 0,38 0-16,0 37 15,-38-37-15,0 0 16,1 0-16,-1 0 15,-37 0-15,38 0 16,-38 0-16,37-37 16,0-1-16,-37 1 15,38 0-15,-38-1 16,37 1-16,-37 37 15,37-37-15,-37 37 16,0-38-16,0 1 16,0 37-1,0-37-15,38 37 0,-38-38 16,0 38-16,37-37 15,0 0-15,-37 37 16,38-38 0,-38 38-16,37-37 15,-37 0-15,0 37 63,75 0-17,-38 0-30,38 0 0,0 0-16,-38 0 15,-37 0-15,37 37 125,1-37-109,-1 37-16,0 1 15,-37-38-15,38 37 16,-38-37-16,0 37 15,37 1-15,-37-38 16,37 0-16,1 37 16,-38-37-16,0 37 15,37-37-15,-37 0 16,0 38-16,37-38 15,1 37 516,36-37-531,-36 0 15,-1 37-15,-37-37 16,38 38 109,-1-38-110,0 0-15,-37 0 16,38 0 78,36 0-79,-74 0-15,38 0 16,-38 0-1,37 0-15,0 0 16,-37 0 0,0-38-1,38 38-15,-38-37 16,37 37-1,-37-37-15,37-1 16,1 38 0,-38 0-16,37-37 15,-37 37-15,37 0 16,1 0-16,-38-37 0,0 37 78,37-38-63,-37 1-15,38 37 16,-38 0 312,0-37-328,0 37 15,0-38-15,0 1 16,74 37 124,38 0-124,-74 0-16,-1 0 15,0 0 79,1 0-78,36 37-1,1 1-15,-38-38 16,1 0-16,-1 37 15,1-37-15,-38 0 16,37 37 109,-37 1-110,37-1-15,-37-37 16,38 37 0,-38 1-1,0-38 48,37 37-48,-37-37 1,0 37-16,0 1 15,37-38-15,1 37 16,-1 0-16,0-37 16,-37 38-16,38-38 15,-38 37-15,37-37 16,-37 0-16,37 38 15,1-38 110,74 0-125,-37-38 16,-38 1-16,38-1 15,-38 38-15,0-37 16,1 37 0,-1-37-16,-37-1 15,37 38-15,-37 0 16,38-37-16,-38 37 0,37-37 15,-37-1-15,37 38 16,-37-37 0,38 37-16,-38-37 15,37 37-15,0-38 16,-37 1-1,0 37 48,38-37-48,-1 37 1,1 0-16,-1 0 156,38 0-156,-1 37 16,-36-37-16,-38 37 15,37-37-15,0 38 16,-37-1 15,38-37-31,-38 37 16,37-37-16,0 38 15,-37-1-15,38-37 16,-38 37-16,37-37 15,-37 0-15,37 38 16,1-38-16,-38 37 16,0 0-16,37-37 15,-37 0-15,38 38 16,-1-38-16,-37 37 15,37-37-15,-37 38 16,38-38-16,-38 0 16,37 0 62,0 0-78,38-38 15,-75 38-15,0-37 16,37-1-16,-37 38 15,0-37-15,38 37 16,-38-37-16,37 37 16,-37-38-16,37 1 15,-37 37-15,38-37 16,-1 37-16,-37-38 15,37 1-15,-37 37 16,38-37-16,-38 37 16,0-38-16,37 38 15,1-37-15,-38 0 16,37 37-16,-37 0 16,37 0-16,1 0 171,-38 0-155,37 0-16,-37 37 15,37-37 219,-37 0-218,38 0 15,-1 37-15,-37-37-16,75 38 15,-75-38-15,37 37 16,-37 0-16,37-37 0,-37 0 16,38 0-1,-1 38 1,-37-38-16,37 0 15,-37 37-15,75 0 16,-37-37-16,-38 0 16,37 0-16,0 0 15,-37 38-15,38-38 16,-38 0 15,74 0 47,1 37-78,-38-37 16,38 37-16,-75-37 15,75 0-15,-75 0 16,37 0-16,0 0 15,1 0-15,-1 0 16,-37 0-16,38 0 16,-1-37-16,-37 37 15,0-37 16,37-1-31,-37 38 16,38-37-16,-38 37 16,0-37-16,37-1 15,-37 38-15,37-37 16,-37 37-16,0-37 15,38 37-15,-38-38 16,37 1-16,0 37 16,-37-37-16,38 37 15,-38-38-15,37 1 16,-37 37-16,37-37 15,1 37-15,-38-38 16,37 38-16,-37-37 16,37 37 77,-37-38-62,38 38-15,-38 0-16,0 0 94,0 0-94,37 38 15,38-38-15,-75 37 16,37-37-16,1 38 15,-38-1 1,37-37-16,-37 0 16,0 0-16,0 37 15,37-37-15,-37 38 16,0-38-16,38 37 15,-1-37 1,-37 37-16,0-37 16,37 38-16,-37-38 15,38 37-15,-1 0 16,0-37-16,-37 38 15,38-38-15,-1 0 16,-37 37-16,37 0 125,-37-37-110,75 0 1,0 38 0,-38-38-16,1 0 15,-38 0-15,37 0 0,-37 0 94,37 0-79,1 0 1,-1-38-16,-37 38 31,37-37-31,1 37 16,-38-37-16,37-1 15,-37 38-15,37-37 16,1 37-16,-38-37 0,37-1 16,-37 38-1,37-37-15,-37 37 16,38-37-1,-1 37 1,-37 0-16,38 0 16,-38-38-1,37 1 1,0 37-1,-37-37 1,38 37-16,-38 0 16,37-38 124,-37 38-124,37 0-16,1 0 15,-38 0 1,37 0-16,-37 0 15,37 0-15,1 0 16,-38 0-16,37 38 16,38-1-16,-38-37 15,0 0-15,-37 37 16,38-37-16,-38 0 15,0 0 48,37 38-1,1-38-62,-38 37 16,37 0-1,-37-37-15,37 0 16,-37 38-16,38-38 16,-1 37-16,-37 0 15,37-37 1,-37 38-1,75-38-15,-38 74 16,1-74-16,-38 38 16,37-1-16,-37-37 15,37 37-15,1-37 172,-38-37-172,37 37 15,-37-37-15,37 37 16,1-38-16,-38 38 16,37-37-16,-37 0 15,38 37-15,-1-38 16,-37 38-16,37-37 15,-37 0-15,38 37 16,-38 0-16,37-38 16,0 38-16,-37-37 15,38 37-15,-38 0 16,0-37-16,37-1 31,0 38-15,-37-37 15,38 37-16,-38-37 1,37 37 0,-37-38-1,37 38-15,1 0 16,-38-37-16,0 37 15,0 0-15,37-38 16,-37 38-16,37 0 16,-37 0-1,0 0-15,38 0 219,-1 0-204,-37 0-15,38 0 47,-38 0-31,0 38-16,37-38 15,0 0 1,-37 0-1,38 0-15,-38 37 16,0-37 0,37 38-1,-37-38-15,0 0 16,0 37-16,37-37 15,-37 0-15,38 37 16,-38 1-16,37-38 31,-37 0-15,0 37-1,37-37 1,1 37 0,-38-37-1,0 38 1,37-1-1,-37-37-15,0 37 16,0-37 0,37 38-16,-37-1 15,0-37-15,0 37 16,0-37-16,0 38 15,0-38-15,0 37 16,0 0-16,0-37 16,0 38-16,0-1 15,0 1-15,0-1 16,0 0-16,0 1 15,-37 36-15,0-74 16,37 75-16,-38-38 16,1 1-16,37-38 15,-37 37-15,37-37 16,-75 37-16,75 1 15,-37-38-15,-38 0 16,38 0-16,-1 0 16,1 0-16,-1 0 15,38 0-15,-37 0 16,0 0-16,-1 0 15,-36 0-15,36 0 16,1 0-16,37 0 16,-37 0-16,37 0 15,-38 0-15,38 0 16,-37 0-16,0 0 15,37 0-15,0 0 188,0 37-173,0 0-15,37 1 16,-37-38-16,37 37 15,-37 1-15,38-38 16,-38 37 0,0-37-16,37 0 15,-37 37-15,37-37 16,-37 0 15,38 38-31,-38-38 16,37 37-16,0-37 15,-37 0 1,38 0-16,-1 37 15,0 1-15,38-38 16,-37 37-16,-1 0 16,-37-37-16,0 38 124,37-38-108,-37 37-16,38-37 16,-38 37-1,37 1-15,-37-38 0,37 37 16,-37-37-1,38 37-15,-1-37 16,-37 38-16,0-38 16,0 37-16,37-37 15,-37 38-15,38-38 31,-38 37-31,37 0 16,-37-37-16,37 38 16,-37-1-16,0 0 0,38-37 15,-1 38-15,-37-38 16,0 37-1,0 0-15,0-37 32,0 38-32,0-38 15,0 37-15,0-37 0,0 37 16,0 1-1,0-38 1,0 37-16,0 0 16,0 1-16,0-1 15,-37-37-15,37 75 16,-38-75-16,38 0 15,-37 37-15,37 1 16,0-38-16,-37 0 16,37 37-1,-75-37 1,75 37-16,-37-37 15,37 0-15,-38 0 16,38 38-16,-37-38 16,0 37-1,37-37-15,-38 0 16,-36 37-16,36 1 15,1-38-15,37 0 546,-75-38-530,75 38 156,-37-37-157,37 37-15,0-37 16,-38-1-16,1 38 15,37-37-15,-37 37 16,37 0-16,-38-37 16,38 37-16,-37 0 15,0 0-15,37 0 16,0-38-16</inkml:trace>
  <inkml:trace contextRef="#ctx0" brushRef="#br0" timeOffset="30814">12367 2732 0,'38'38'109,"-38"-38"-94,37 37-15,-37 0 16,37 1-16,1-1 16,-38-37-16,37 37 15,-37 1-15,37-38 16,1 37-16,-38-37 15,0 0-15,37 0 16,-37 0 0,37 37 15,-37 1-16,38-38 1,-38 37-16,37-37 47,-37 0 62,38 75-93,-1-75-16,-37 0 15,0 37-15,37-37 16,-37 38-16,38-38 15,-38 0-15,0 37 16,37 0-16,0-37 16,-37 0-16,0 38 15,0-38 1,38 0-1,-38 37 1,37 0-16,0-37 0,-37 38 16,0-38-16,38 37 15,-38-37 1,0 37-1,0 1 1,37-38-16,-37 0 16,0 0-16,37 37 15,1-37 16,-38 37-15,0 1-16,37-38 16,-37 37-16,0-37 15,0 37 1,37-37-16,1 38 15,-38-1-15,0-37 16,0 38 0,0-38-1,0 37 1,0 0 93,0 1-109,0-38 16,-38 37-16,38 0 15,0-37-15,0 38 16,-37-38-16,37 0 109,-37 0-93,-38 37-16,38 0 15,-1-37-15,1 0 16,0 38-16,37-38 15,-38 0-15,1 37 16,37-37-16,-75 37 125,1-37-110,36 38-15,38-38 16,-37 37-16,-1-37 281,38 37-266,-37-37-15,37 38 16,0-1 78,0-37-32,0 38-31,0-38-15,0 37-16,0-37 0,0 37 15,0 1-15,0-38 16,0 37-16,0-37 16,0 37-16,0 1 15,37-38 1,-37 37-16,38-37 15,-38 37-15,0-37 16,37 38-16,-37-1 16,38-37-16,-38 37 0,37-37 15,0 38 1,-37-1-16,38-37 15,-38 37-15,0-37 16,37 0 46,-37 0-15,37 38-31,-37-38-16,38 0 15,-38 37-15,0 1 203,0-38-187,37 37-16,-37-37 15,0 37-15,0-37 16,0 38 0,0-1 124,0-37-140,0 37 16,0-37-16,-37 38 15,-1-1-15,38-37 16,-37 0-16,37 37 171,-75-37-155,38 38 0,-38-1-16,38-37 15,37 0-15,0 37 328,0 1-328,-38-38 15,38 37 1,0-37 46,-37 37-62,37-37 16,0 38-16,0-1 16,0-37-16,0 38 15,0-38 1,0 37-16,0 0 15,0-37-15,-37 38 16,37-38-16,0 37 16,0-37-16,0 37 0,0 1 15,0-38 1,0 37-16,0-37 15,37 37-15,0 1 16,-37-38-16,38 37 16,-38-37-16,0 37 0,37-37 15,1 0 1,-38 38-1,37-1 1,-37-37 0,37 0-1,-37 37-15,38-37 16,-1 0-16,-37 0 15,37 38-15,-37-1 16,38-37-16,-1 0 16,-37 0-1,37 0 126,-37 38-126,38-38-15,-38 37 16,37-37-16,0 37 15,-37 1 95,0-1-95,0-37-15,-37 37 16,37 1-16,0-38 15,-37 37-15,37 0 16,0 1-16,-38-38 16,1 37-16,37-37 15,0 0 32,-37 37-47,-38 1 16,0-38-16,1 37 15,-1-37-15,37 37 16,1-37-16,37 0 125,-37 0-94,37 0-16,-38 0-15,1 0 16,0 0 0,37 38 233,0-1-249,74-37 16,1 38-16,-38-38 15,-37 37-15,38-37 16,-38 0 0,37 0 46,1 0-46,-38 0-16,0 37 15,0-37 1,37 38-16,-37-1 15,37-37 1,-37 37-16,0-37 0,38 38 16,-38-38-16,37 37 15,-37 0 1,0-37-1,0 38-15,37-38 16,-37 37-16,0 0 16,0-37-16,38 38 15,-1-38 1,-37 37-16,37-37 15,-37 37 1,0-37-16,0 38 16,0-38-1,0 37 1,0-37-16,0 38 15,0-38-15,0 37 16,0 0 0,0-37-1,0 0-15,-37 38 16,0-38-16,37 37 15,-38 0-15,1-37 16,0 38-16,37-38 16,-38 37-1,-36-37 157,-39 37-172,39-37 15,-1 0-15,-37 0 16,112 0-16,-37 0 16,-1-37-16,1 37 15,37 0-15,-37 0 16,37-37-16,-38 37 15,1-38-15,37 1 16,-37 37-16,37-37 16,-38 37-16,38-38 15,-37 38-15,-1 0 16,38-37-1,-37 37-15,37-37 16,-37 37-16,-1-38 16,1 38-16,0-37 15,-1 37-15,38-38 16,-37 38-16,37 0 15,-37-37-15,-1 37 32,38 0-32,-37-37 15,-38 37-15,75-38 16,-74 38-16,74 0 15,-38 0-15,1 0 16,-1 0 0,38 0-16,-37 0 15,37 0 1,-37 0-16,-1 0 15,1 0-15,-38 0 16,38 0-16,0 38 16,37-38-16,-38 0 15,38 0-15,0 74 63,-37-74-48,37 0-15,0 38 16,0-38-16,0 0 15,-37 0-15,37 37 16,0-37-16,-38 38 16,38-1-16,0-37 15,-37 37 157,37-37-157,-37 38 126,37-1-141,-75-37 15,0 0-15,38 0 16,-1 0-16,-36 0 0,36 37 16,1-37-16,-38 0 15,75 0 1,-112 0 62,38 0-63,-1 0-15,75 0 16,-38 0 109,38 0-110,-74 0-15,36 0 16,1-37-16,37 0 16,-37 37-16,37-38 15,-38 38-15,38-37 16,0 0-1,0 37-15,-37-38 16,37 38 0,0-37-16,-37 37 15,37-75-15,-38 75 16,38-37-16,0 37 15,-37-38-15,0 1 16,37 37-16,0 0 16,0-37-16,-38 37 15,38-38 1,0 1-1,-37 37-15,37 0 16,0-37-16,-37 37 16,-1 0 77,-37 0-77,38 0-1,-38 0-15,1 37 16,36-37-16,1 37 16,37 1-16,-37-38 15,37 37-15,-38-37 16,38 37-16,-37-37 15,0 38-15,37-1 16,0-37 46,-38 37-46,38-37 0,0 38-16,-37-1 15,0-37-15,37 38 16,-38-38-16,38 37 15,-37-37-15,37 37 16,-38-37-16,1 0 16,37 38-1,0-38-15,-37 0 16,37 37-16,-38-37 15,1 37-15,0 1 16,37-38-16,-38 0 16,1 37-16,0-37 15,37 37-15,-38 1 16,1-38-16,37 0 156,-37 0-141,-38 0-15,-75 37 16,38-37-16,38 0 16,36 0-16,1 0 15,0 0 32,-1 0-31,38-37-1,-37-1 1,37 1-16,0 37 15,-37-37-15,-1 37 16,38-38 0,0 1 15,0 37-31,-37 0 15,37-37-15,0 37 16,0-38-16,-37 38 0,37-37 16,-38 37-16,38-37 46,-37 37-46,37-38 16,-38 38-16,38-37 16,-37-1-16,0 38 0,37-37 15,0 37 1,0 0-16,-38-37 15,38 37-15,-37 0 16,0-38-16,37 1 16,-75 37 233,38 0-233,-38 37-16,75-37 15,-37 0 1,-1 38 0,38-1-16,0 0 15,-37-37-15,37 38 16,0-38-16,-37 0 15,37 37-15,0 1 16,-38-38-16,38 0 78,0 37-78,-37-37 16,37 0 30,-38 37-30,38 1-16,-37-38 125,0 37-110,-38-37-15,38 37 16,-1 1-16,38-38 16,-37 37-16,37-37 15,0 37-15,-37-37 16,-1 0-16,38 38 15,-37 36-15,37-74 16,0 38-16,-37-1 16,-1 0-1,-74-37 126,-112 0-126,37 0-15,-37 0 16,112 0-16,75 0 15,-1 0-15,1 0 16,37-37 15,0 0-15,0-1-1,0 1-15,0 37 16,0-37 0,0 37-16,0-38 31,0 1-16,-37 37 79,37-37-94,0 37 16,0-38-16,-38 38 15,1-37 94,37 0-93,-37-1-16,-38 1 16,75 37-16,-37-37 15,-1 37-15,38 0 16,0 0-16,0-38 15,-37 1 79,37 37-78,-37-38-1,-1 38-15,38-37 16,-37 37-16,37 0 15,-38-37-15,38-1 16,0 38 0,-37 0 93,-38 0-94,1 0-15,-1-37 16,0 37-16,38 0 16,0 0-16,-1 0 15,1-37-15,0 37 16,37 0-16,-38 0 109,1 0-109,37 0 16,0 37-16,-38-37 15,38 0 1,-37 37 62,0 38-63,-1-75-15,38 0 16,0 37-16,0-37 16,0 38-1,-37-1 1,37-37-16,-37 75 140,37-75-140,-38 37 16,38-37-1,0 38-15,-37-38 16,0 37-16,37 0 16,-38-37-16,38 38 15,-37-38-15,37 0 109,-112 0-109,37 37 16,-74 0-16,149 1 16,-38-38-1,38 0 188,-74 0-203,-38-38 16,112 38-16,-38-37 0,38 0 15,0 37-15,-37 0 16,37-38-1,-37 38 1,-1-37-16,38 0 16,-37 37-16,37-38 15,-37 38-15,-1-37 16,38 37-16,-37-37 15,37-1-15,-38 38 16,38-37-16,-37 37 16,0-38-16,37 38 15,0-37-15,-38 0 16,38 37-16,0 0 15,0-38-15,-37 38 16,0 0 31,-1 0-32,1 0 1,0-37-16,-1 37 16,1 0-16,37 0 15,-37 0-15,37 0 16,-38 0-16,38 0 47,-37 0-32,0 37-15,-76 1 16,113-38-16,-37 37 15,0-37-15,-1 37 16,38 1-16,0-38 16,-37 0-16,37 37 15,0-37 94,-37 0-93,-1 38 0,-36-1-16,74-37 15,-38 0-15,1 37 16,0-37-16,37 0 15,-38 0 63,38 0-78,-74 0 16,-39 0-16,39 0 16,-1 38-16,0-38 15,38 37-15,37-37 16,-37 0-16,-1 0 265,38 0-265,0-37 16,-37-1-16,37 38 15,0-37-15,0 37 16,-37-37-1,37-1 17,-38 38-1,38-37-16,-37 37 1,37 0-16,-37 0 16,37 0-16,-38 0 15,1 0-15,37 0 16,-38 0-16,-74 0 15,75 0 1,0 0-16,-1 0 0,38 0 16,-37 0-1,0 0-15,37 0 16,-38 0-16,38 37 15,-37-37 1,37 0 374,37 0-390,-37 0 16,38 0-16,-1-37 15,0 37-15,-37-38 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19T01:58:15.103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4949 0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0,-280 156 0,280-156 0,0 0 0,-31 0 0,31 0 0,-32 0 0,-30 31 16,62-31-16,-31 0 0,-62 31 16,30 0-16,32 0 15,-31-31-15,31 31 16,-31 1-16,31-1 15,-32 0 1,1 0-16,0 0 16,31 0-16,-32 0 15,32 0-15,0-31 16,-31 32-16,31-1 15,0-31 1,-32 31-16,32-31 16,0 31-16,0-31 15,0 0 1,0 31-16,0-31 15,31 31-15,-31-31 16,31 0-16,0 0 16,0 0-16,0 0 15,-32 31-15,1-31 16,0 0-16,0 0 15,31 0-15,0 0 16,-31 0-16,31 0 16,-31 31-16,31-31 15,0 0-15,-31 0 16,-1 0-16,1 0 15,31 0-15,0 0 16,0 0-16,0 0 16,-31 32-1,31-32-15,-31 0 16,0 0-16,31 31 15,-31-31-15,0 0 16,31 0-16,0 0 16,-31 0-16,-1 0 15,32 31 1,-31-31-16,0 0 15,31 0-15,-31 31 16,31-31-16,-31 0 16,0 0-16,31 0 15,0 0-15,0 0 16,0 0-16,-31 0 15,0 0-15,-1 31 16,32-31-16,0 0 16,0 0-16,0 0 15,0 0-15,0 0 16,-31 0-16,31 0 15,-31 0-15,0 31 16,31-31-16,0 0 16,-31 0-16,31 31 15,-31-31 1,0 0-1,0 31-15,31-31 16,-32 0-16,1 32 16,0-32-16,31 31 15,-31-31 1,0 0-16,0 31 15,31-31-15,-31 31 16,0-31-16,-1 31 16,32-31-16,-31 0 15,0 31-15,0-31 16,31 31-16,-31-31 15,31 31-15,-31 1 16,0-32-16,31 0 16,-31 31-16,31-31 15,-32 31-15,1 0 16,31-31-16,0 31 15,-31-31-15,31 0 16,-31 0-16,0 31 16,31-31-16,-31 0 15,31 0-15,-31 0 16,-1 0-16,32 0 15,0 0-15,0 0 16,-31 0 0,0 0-16,31 31 15,-31-31 1,31 0-16,-31 31 15,0 1 1,31-32-16,-31 31 16,31-31-16,-31 31 15,-1 0-15,32-31 16,-31 31-16,0 0 15,31-31-15,-31 31 16,0-31-16,31 32 16,-31-1-16,0 0 15,31 0-15,-31-31 16,-1 31-16,32 0 15,-31-31-15,0 31 16,0 0-16,0-31 16,31 0-16,0 32 15,-31-1-15,0-31 16,31 31-16,-31-31 15,-1 31-15,32 0 16,-31-31 0,31 31-16,-31 0 15,31 0 1,-31 1-16,0-32 15,0 31-15,31 0 16,-31-31-16,0 31 16,-1 0-16,32-31 15,-31 31-15,0 0 16,0-31-16,0 31 15,31-31-15,0 0 16,-31 32-16,0-1 16,0 0-16,31-31 15,-32 31-15,1-31 16,0 31-16,31 0 15,-31 0-15,0 0 16,31 1-16,-31-1 16,31 0-16,-31-31 15,0 31-15,31 0 16,-32-31-16,32 31 15,0 0-15,0 0 16,0 1-16,-31-32 16,31 31-1,0 0 1,-31-31-1,31 31-15,-31-31 16,31 31-16,0-31 16,0 0-16,0 0 15,0 0-15,0 0 16,0 0-16,0 0 15,0 0-15,0 0 16,0 0-16,0 0 16,0 0-16,0 0 15,0 0-15,0 0 16,0 0-16,0 0 15,0 0-15,0 0 16,0 0-16,0 0 16,0 0-16,0 0 15,0 0-15,0 0 16,0 0-16,0 0 15,0 0-15,0 0 16,0 0-16,0 0 16,0 0-16,0 0 15,0 0 1,0 0-16,0 0 15,0 0-15,0 0 16,0 0-16,0 0 16,0 0-1,0 0-15,0 0 16,0 0-1,0 0-15,0 0 16,0 0-16,0 0 16,0 0-16,0 0 15,0 0-15,0 0 16,0 0-16,0 0 15,0 0-15,0 0 16,0 0-16,0 0 16,0 0-16,0 0 15,0 0-15,0 0 16,0 0-16,0 0 15,0 0-15,0 0 16,0 0-16,0 0 16,0 0-16,0 31 15,-31-31 1,31 31-16,0-31 15,0 32-15,0-32 16,0 31 0,-31 0-16,31-31 15,0 31-15,0 0 16,0-31-16,0 31 15,0-31-15,0 0 16,0 31-16,-31 0 16,31-31-16,0 32 15,0-32-15,0 0 16,0 0-16,0 31 15,0-31-15,0 0 16,0 31-16,31-31 16,-31 0-16,0 0 15,0 0-15,0 0 16,0 0-16,0 0 15,0 0-15,0 31 16,0-31-16,0 0 16,0 31-16,0-31 15,0 0 1,0 31-16,0 0 15,0-31-15,0 31 16,0-31-16,0 0 16,0 32-1,0-32 1,0 0-16,31 31 15,-31-31-15,0 0 16,0 31-16,31-31 16,-31 0-16,0 0 15,0 0-15,0 0 16,0 0-16,0 31 15,0-31-15,0 31 16,0-31-16,0 31 16,0-31-16,0 0 15,0 31-15,0-31 16,0 31-16,0 1 15,0-32-15,0 0 16,31 31-16,-31-31 16,0 0-16,0 31 15,31-31 1,-31 0-16,0 31 0,0-31 15,31 31 1,-31-31-16,0 0 16,0 0-16,0 31 15,0-31-15,0 0 16,0 0-16,0 0 15,0 0-15,0 0 16,0 0 0,0 0-16,0 0 15,0 0-15,0 0 16,0 0-1,0 0-15,0 0 16,0 0-16,0 0 16,0 0-16,0 0 15,0 0-15,0 0 16,0 0-16,0 0 15,0 0-15,0 0 16,0 0-16,0 0 16,0 0-16,0 0 15,0 0 1,0 0-16,0 0 0,0 0 15,0 0 1,0 0-16,0 0 16,0 0-16,0 0 15,0 0-15,0 0 16,32 31-16,-32-31 15,0 0 1,0 0-16,0 0 16,0 0-1,0 0-15,0 0 16,0 0-16,0 0 15,0 0-15,0 0 16,0 0-16,0 0 16,0 0-16,0 0 15,0 0-15,0 0 16,0 0-16,0 0 15,0 0-15,0 0 16,0 0-16,0 0 16,0 0-16,0 0 15,0 0-15,0 0 16,0 0-1,0 0-15,0 0 16,0 0-16,0 0 16,0 0-16,0 0 15,0 0-15,0 0 16,0 0-16,0 0 15,0 0-15,0 0 16,0 0-16,0 0 16,0 0-16,0 0 15,0 0 1,0 0-16,0 0 15,0 0-15,0 0 16,0 0-16,0 0 16,0 0-16,0 0 15,0 0-15,31 0 16,-31 0-16,31 31 15,-31-31-15,31 0 16,-31 32-16,0-32 16,31 0-16,-31 31 15,0-31-15,0 0 16,0 0-16,0 0 15,0 0 1,0 0-16,0 0 16,0 0-16,0 0 15,0 0-15,0 0 16,0 0-16,0 0 15,0 0-15,0 0 16,0 0-16,0 0 16,0 0-16,0 0 15,0 0-15,0 0 16,0 0-16,0 0 15,0 0 1,0 0-16,0 0 16,0 0-16,0 0 15,0 0 1,0 0-16,0 0 15,0 0-15,0 0 16,0 0-16,0 0 16,0 0-16,0 0 15,0 0 1,0 0-16,0 0 0,0 0 15,0 0 1,0 0-16,0 0 16,0 0-16,0 0 15,0 0-15,0 0 16,0 0-16,0 0 15,0 0-15,0 0 16,0 0-16,0 0 16,0 0-16,0 0 15,0 0-15,0 0 16,0 0-16,0 0 15,0 0-15,0 0 16,0 0 0,0 0-16,0 0 15,0 0-15,0 0 16,0 0-16,0 0 15,0 0-15,0 0 16,0 0-16,0 0 16,0 0-16,0 0 15,0 0-15,0 0 16,0 0-16,0 0 16,0 0-1,0 0-15,0 0 16,0 0-16,31 0 15,-31 0-15,31 31 16,-31-31-16,31 0 16,-31 31-16,0-31 15,0 0-15,0 0 16,32 0-16,-32 0 15,0 0-15,31 31 16,-31-31-16,31 31 16,-31-31-1,0 0-15,0 0 16,31 31-1,-31-31-15,0 0 16,0 0-16,0 0 16,0 0-16,0 0 15,0 0-15,0 0 16,0 0-16,31 31 15,-31-31-15,31 32 16,-31-32-16,0 0 16,0 0-1,31 31-15,-31-31 16,31 31-16,-31-31 15,32 31-15,-32-31 16,31 0-16,-31 0 16,0 0-16,0 31 15,31-31-15,0 31 16,0-31-16,-31 0 15,31 0-15,0 0 16,-31 0-16,31 0 16,1 31-16,-32-31 15,31 31 1,-31-31-16,31 0 15,-31 0-15,31 0 16,-31 32-16,31-32 16,0 0-16,0 0 15,-31 0-15,31 0 16,1 0-1,-1 31-15,-31-31 16,31 0-16,0 31 16,-31-31-1,31 0-15,0 0 16,0 0-16,0 0 15,1 0-15,-32 31 16,31-31-16,0 0 16,0 0-16,0 0 15,0 31-15,0-31 16,0 0-16,1 0 15,-1 0-15,0 0 16,0 31-16,-31-62 16,0 31-16,31 0 15,0 0-15,0 0 16,32 0-16,-63 0 15,31 0 1,0 31-16,0-31 16,0 0-16,0 0 15,0 0-15,1 0 16,-1 0-16,0 0 15,0 0-15,0 0 16,0 0-16,0 0 16,0 0-1,1 0-15,-32 0 16,31 0-16,0 0 15,0 0-15,-31 0 16,31 0-16,-31 0 16,31 0-16,31 0 15,-30 0-15,-32 0 16,31 0-16,0 0 15,0-31-15,0 31 16,0 0-16,0 0 16,0 0-16,1-31 15,-1 31-15,0 0 16,0 0-16,0 0 15,0-31-15,0 31 16,32 0 0,-32 0-16,0 0 15,0-31 1,31 31-16,-31-31 15,1 31-15,-1 0 16,31 0-16,-31-32 16,31 32-1,-31-31-15,1 31 16,30-31-16,-31 31 15,31-31-15,0 31 16,-30-31-16,30 31 16,-31-31-16,31 0 15,-31 31-15,32-31 16,-1 31-16,0-32 15,-31 1-15,31 31 16,-62 0-16,32-31 16,30 0-16,0 31 15,-31-31-15,31 31 16,1-31-16,-32 0 15,31 31-15,-31-31 16,0-1-16,32 32 16,-1 0-16,-31-31 15,31 31 1,-31-31-16,32 31 15,-32-31-15,0 0 16,0 0-16,31 31 16,-31-31-1,1 0-15,30-1 16,-31 32-1,31-31-15,-31 0 16,0 0-16,1 0 16,30 0-16,-31 31 15,0-31-15,0 0 16,31-1-16,-30 1 15,-1 0-15,0 31 16,0-31-16,0 0 16,0 0-16,0 0 15,0 0-15,1 31 16,-1-32-16,0 1 15,0 0-15,0 0 16,0 0-16,-31 31 16,31 0-16,0-31 15,1 0-15,-1 0 16,0-1-1,0 1-15,0 31 16,-31-31-16,31 0 16,0 0-1,-31 0-15,32 0 16,-1-1-16,0 1 15,0 0-15,-31 0 16,31 0-16,-31 0 16,31-31-16,0 30 15,-31 1-15,31 31 16,1-31-16,-32 31 15,0-31-15,31 0 16,0 0-16,-31-31 16,31 30-16,0 1 15,0 0-15,0 0 16,0 0-16,-31 0 15,32 0-15,-32 0 16,0-1-16,31 1 16,-31 0-16,0 0 15,31 31-15,-31-31 16,0 0-16,0 0 15,0 0 1,0 31-16,0-32 16,0 1-1,0 0 1,0 0-16,0 0 15,0 31-15,0-31 16,0 0-16,0 0 16,0-1-16,-31 32 15,31 0-15,0-31 16,0 0-16,0 0 15,0 0-15,0 0 16,-31 0-16,31 31 16,-32-32-16,32 32 15,-31-31-15,31 0 16,-31 0-16,31 0 15,0 31-15,0 0 16,0 0-16,-31-31 16,0 0-16,31 0 15,0 31-15,0 0 16,-31 0-16,0 0 15,0-32-15,-1 32 16,1 0-16,31-31 31,-31 31-31,0 0 16,0-31-16,0 31 15,31 0-15,-31-31 16,0 31-16,-1 0 16,1-31-16,0 31 15,0 0-15,0 0 16,0-31-1,0 31-15,-1 0 16,1 0-16,0 0 16,-31 0-16,31 0 15,0 0-15,0 0 16,-32 0-16,32 0 15,0 0-15,-31 0 16,31 0-16,-32 0 16,1 0-16,0 0 15,31 31-15,-31-31 16,-1 0-16,32 31 15,-31-31-15,62 0 16,-62 0-16,31 0 16,-32 31-1,1-31 1,0 31-16,31-31 15,-32 31-15,32-31 16,-31 0-16,31 32 16,0-32-16,-32 31 15,32-31-15,-31 31 16,31-31-16,0 31 15,0-31-15,0 31 16,-1-31-16,1 31 16,0-31-16,0 31 15,0-31-15,0 31 16,31-31-16,-31 0 15,-32 0-15,32 32 16,0-32-16,0 0 16,0 31-16,0-31 15,0 31-15,0-31 16,-1 0-16,1 31 15,31-31-15,-31 0 16,0 31-16,0-31 16,0 0-1,0 31-15,0-31 16,-1 0-16,1 0 15,0 31 1,0-31-16,0 0 16,0 32-1,0-32-15,0 0 16,-1 31-16,1-31 15,0 0-15,0 31 16,0 0-16,0-31 16,0 31-16,0-31 15,31 31-15,-32-31 16,1 31-16,0-31 15,0 31-15,0-31 16,31 32-16,-31-32 16,0 0-16,-1 31 15,1-31-15,0 31 16,0-31-16,31 0 15,-31 31-15,0-31 16,-31 31-16,30-31 16,1 31-1,-31 0-15,31-31 16,0 31-16,0 1 15,0-32-15,-1 31 16,1-31 0,0 0-16,0 31 15,31-31-15,-31 31 16,0-31-16,31 0 15,-31 31-15,0-31 16,31 0-16,0 0 16,0 0-16,0 0 15,0 0 1,0 0-16,0 0 15,0 0-15,-32 31 16,32-31-16,0 0 16,0 0-16,0 0 15,0 0-15,0 0 16,0 0-16,-31 0 15,0 0-15,31 0 16,0 0 0,0 0-16,0 0 15,0 0-15,0 0 16,0 0-16,0 0 15,0 0-15,0 0 16,0 0-16,0 0 16,0 0-16,0 0 15,0 0-15,0 0 16,0 0-16,0 0 15,0 0 1,-31 0-16,31 0 16,0 0-16,0 0 15,0 0-15,0 0 16,0 0-16,0 0 15,0 0-15,0 0 16,0 0-16,0 0 16,0 0-16,0 0 15,0 0-15,0 0 16,0 0-16,0 0 15,0 0-15,0 0 16,0 0-16,0 0 16,0 0-1,0 0-15,0 0 16,0 31-16,0-31 15,-31 0-15,31 0 16,0 0-16,0 31 16,0-31-16,0 0 15,0 0-15,0 0 16,0 0-16,0 0 15,0 0-15,0 32 16,-31-32 0,31 0-1,0 0-15,0 0 16,0 0-16,0 0 15,0 0-15,0 0 16,0 0-16,0 0 16,0 0-16,0 0 15,0 0-15,0 0 16,0 0-16,-31 31 15,31-31-15,0 0 16,0 0 0,0 0-16,0 0 15,0 0-15,0 0 16,0 0-16,0 0 15,0 0-15,0 0 16,0 0-16,0 0 16,0 0-16,0 0 15,0 0-15,0 0 16,0 0-16,0 0 15,0 0-15,0 0 16,0 0-16,0 0 16,0 0-16,0 0 15,0 0 1,0 0-16,0 0 15,0 0-15,0 0 16,0 0-16,0 0 16,0 0-1,0 0-15,0 0 16,0 0-16,0 0 15,0 0-15,0 0 16,0 0 0,0 0-16,0 0 15,0 0-15,0 0 16,0 0-16,0 0 15,0 0-15,0 0 16,0 0-16,0 0 16,0 0-16,0 0 15,0 0-15,0 0 16,0 0-16,0 0 15,0 0-15,0 0 16,0 0-16,0 0 16,0 0-16,0 0 15,0 0-15,0 0 16,0 0-1,0 0-15,0 0 16,0 0-16,0 0 16,0 0-16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19T01:58:17.039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0 125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0,311-31 0,-311 31 0,0 0 0,32-31 0,-32 31 0,31 0 0,31 0 0,-31-31 15,31 31-15,-62 0 16,31-32-16,-31 32 16,0 0-16,0 0 15,0 0-15,0 0 16,0 0-16,0 0 15,0 0-15,0 0 16,0 0-16,0 0 16,0 0-16,0 0 15,0 0-15,0 0 16,0 0-16,0 0 15,32 0 1,-1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19T01:58:19.735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684 0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0,-311 125 0,311-125 0,0 0 0,0 0 0,0 0 0,-62 0 0,31 31 0,31-31 0,-62 31 16,-1-31-1,32 31-15,0-31 16,0 31-16,31-31 16,-31 0-16,0 0 15,31 0-15,0 0 16,0 0-16,0 0 15,0 0-15,0 0 16,0 0 0,0 0-16,0 0 15,0 0-15,0 0 16,0 0-16,0 0 15,0 0-15,0 0 16,0 0-16,0 0 16,0 0-16,0 0 15,0 0-15,0 0 16,0 0-16,0 0 15,0 0-15,0 0 16,0 0-16,0 0 16,0 0-16,0 0 15,0 31 1,0-31-16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19T01:58:33.31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0 1371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0,311 0 0,-311 0 0,0 0 0,0 0 0,0 0 0,0 0 0,0 0 0,0 0 0,0 0 0,62 0 0,-31 0 16,32 0-1,-1 0-15,-31 0 16,0-31-16,31 31 15,-31 0-15,1 0 16,30 0-16,-31 0 16,0 0-1,0 0-15,0 0 16,0 0-16,-31 0 15,32 0-15,-1-31 16,0 31-16,0 0 16,0 0-16,-31 0 15,31 0-15,-31 0 16,31 0-16,0 0 15,-31 0-15,32 0 16,-32-32-16,31 32 16,0 0-16,-31 0 15,0 0-15,0 0 16,0 0-16,0 0 15,0 0-15,0 0 16,0 0-16,0 0 16,0 0-16,0 0 15,0-31 1,31 31-16,-31-31 15,31 31-15,-31 0 16,31-31-16,0 31 31,-31 0-31,31-31 16,-31 31-16,32 0 15,-1-31-15,-31 31 16,31 0-16,0 0 16,0 0-16,0-31 15,0 31-15,1 0 16,-1 0-16,-31-31 15,31 31-15,0-32 16,0 32-16,0-31 16,0 31-16,-31-31 15,31 31-15,1 0 16,-32 0-16,31-31 15,31 31-15,-31-31 16,0 31-16,0-31 16,32 31-16,-32-31 15,0 31-15,0-31 16,0-1-16,0 32 15,0-31 1,0 31-16,1-31 16,-1 31-1,0-31-15,31 31 16,-31-31-16,0 31 15,0-31-15,1 31 16,-1-31-16,0-1 16,-31 1-16,31 31 15,0-31 1,0 0-16,0 0 15,0 0-15,1 31 16,-1-31-16,0 0 16,-31-1-16,31 32 15,0-31-15,-31 31 16,31-31-16,-31 31 15,0 0-15,0 0 16,0 0-16,0 0 16,0 0-16,0 0 15,0 0-15,0 0 16,0 0-16,0 0 15,0 0-15,0-31 16,0 0 0,0 0-1,0 31-15,0-31 16,0 31-1,0 0-15,0 0 16,0 0-16,-31-31 16,31-1-16,-31 1 15,0 31-15,31 0 16,0 0-16,0 0 15,0 0-15,0 0 16,0 0-16,-31 0 16,31 0-16,0 0 15,0 0-15,0 0 16,0 0-16,0 0 15,0 0-15,0 0 16,-31 0-16,-1 0 16,1 0-16,0 0 15,0-31-15,0 31 16,31 0-16,-31 0 15,0 0-15,-32 31 16,32-31-16,0 0 16,-31 0-1,31 0 1,-31 31-16,30-31 15,-30 0-15,0 32 16,31-1 0,-31-31-16,-1 31 15,1-31-15,31 31 16,-31 0-16,-1-31 15,1 31-15,0-31 16,0 31-16,31-31 16,-32 31-16,32 1 15,-31-32-15,31 31 16,-32 0-16,32-31 15,0 31-15,-31 0 16,31-31-16,0 31 16,-32-31-16,32 0 15,0 31-15,31-31 16,-62 0-16,31 31 15,31-31-15,-31 0 16,0 32-16,-1-32 16,1 0-1,31 31-15,-31-31 16,31 0-1,-31 31-15,31-31 16,-31 31-16,31-31 16,0 0-16,0 0 15,0 0-15,0 0 16,0 0-16,0 0 15,0 0-15,0 0 16,0 0-16,-31 0 16,0 31-1,31-31-15,0 0 16,-31 31-16,31-31 15,-32 0-15,1 0 16,0 31-16,31-31 16,-31 0-16,0 0 15,0 32-15,31-32 16,-31 0-16,0 0 15,31 31-15,-32-31 16,1 0-16,0 0 16,31 31-1,-31-31-15,31 0 16,-31 0-16,31 0 15,0 0 1,-31 0-16,0 0 16,0 31-16,-1-31 15,32 0-15,0 0 16,0 0-16,0 0 15,0 0-15,0 0 16,0 0-16,0 0 16,0 0-16,0 0 15,0 0-15,0 0 16,0 0-16,0 0 15,0 0-15,0 0 16,0 0-16,0 0 16,0 0-16,0 0 15,0 0-15,0 0 16,0 0-16,0 0 15,0 0-15,0 0 16,0 0-16,0 0 16,0 0-1,0 0-15,0 0 16,0 0-16,0 0 15,0 0-15,0 0 16,0 0-16,0 0 16,-31 0-1,31 0-15,0 0 16,0 0-1,-31 31-15,31-31 16,0 0 0,0 31-16,0-31 15,0 0-15,0 0 16,0 0-16,0 0 15,0 0-15,0 0 16,0 0-16,0 0 16,0 0-16,0 0 15,0 0-15,0 0 16,0 0-16,0 0 15,0 0-15,0 0 16,0 0-16,0 0 16,0 31-1,0-31-15,-31 0 16,31 0-16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19T01:58:43.132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0 0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19T01:58:45.418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654 0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0,-249 218 0,249-218 0,0 0 0,0 0 0,0 0 0,-32 31 0,1 0 0,0 0 16,0 0-16,0 0 15,0 1 1,31-32-16,-31 31 16,0 0-16,31-31 15,-32 31-15,32-31 16,0 0-16,0 0 15,0 0-15,0 0 16,0 0-16,0 0 16,0 0-16,0 0 15,0 0-15,0 0 16,0 0-16,0 0 15,0 0-15,0 0 16,0 0-16,0 0 16,0 0-16,0 0 15,0 0-15,0 0 16,0 0-16,0 0 15,0 0-15,-31 0 16,31 0 0,0 0-16,0 0 15,0 0 1,0 0-16,0 0 0,0 0 15,0 0 1,0 0 0,0 0-16,0 0 15,0 0-15,0 0 16,0 0-16,0 0 15,0 0-15,-31-31 16,0 0-16,0 31 16,31 0-16,0 0 15,0 0-15,0 0 16,0 0-16,0 0 15,0 0-15,0 0 16,0 0-16,0 0 16,0 0-16,0 0 15,0 0-15,0 0 16,0 0-16,0 0 15,0 0-15,0 0 16,0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28.36879" units="1/cm"/>
          <inkml:channelProperty channel="Y" name="resolution" value="28.30189" units="1/cm"/>
          <inkml:channelProperty channel="T" name="resolution" value="1" units="1/dev"/>
        </inkml:channelProperties>
      </inkml:inkSource>
      <inkml:timestamp xml:id="ts0" timeString="2017-10-19T02:09:10.61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fitToCurve" value="1"/>
    </inkml:brush>
  </inkml:definitions>
  <inkml:trace contextRef="#ctx0" brushRef="#br0">46 971 0,'0'0'47,"38"0"16,-38 0 342,0 0-389,0 0-16,-38 37 15,38 0-15,0-37 0,-37 0 32,37 75 155,0-37-172,0-1-15,0 0 16,0 1-16,0-38 16,0 37-16,37 0 15,-37-37-15,0 38 16,38-38-16,-38 74 78,37-74-63,-37 38-15,37-38 16,-37 37-16,0 0 16,38-37-16,-38 38 15,37-38-15,-37 37 16,37-37-16,-37 37 15,0 1 1,38-38-16,-38 0 16,37 37 15,-37-37-31,0 38 15,0-1-15,37-37 16,-37 37-16,0-37 16,38 38-16,-38-1 15,37-37 1,-37 37-16,37-37 15,-37 38-15,38-38 16,-38 37-16,0-37 16,37 37-1,75-37 484,0 38-483,0-1-16,0 0 16,0-37-16,0 0 15,-37 38-15,-37-38 16,-1 0-16,-37 0 234,37 0-219,-37 0-15,75 0 16,-75-38 0,37 38-16,-37 0 15,38 0-15,-1-37 187,-37 37-187,75 0 16,-1-37-16,1-1 16,-75 38-16,37-37 15,1 37-15,-38-37 125,0 37-109,37-38-16,-37 38 15,75-37-15,-75 0 16,37 37-16,-37-38 15,0 38-15,38 0 94,-1 0-78,-37-37-16,0 37 15,37-37-15,-37 37 16,0 0-1,0-38-15,38 38 16,-38-37-16,0 37 16,37-38-1,-37 1 1,0 37-16,37 0 15,-37-37 1,0 37 62,0-38-62,38 1-1,-38 37-15,37-37 16,0 37-16,-37-38 15,0 38-15,0-37 16,0 0 0,0 37 46,0-38-46,0 38-1,0-37 1,0 0-1,0 37 1,0-38 78,0 38-63,0-37-31,0 37 15,0-37 1,0-1-16,0 38 16,0 0-16,0-37 0,0 37 15,0-38 1,0 38-1,-37-37 1,37 0 0,0 37-16,0-38 15,0 38-15,0-37 0,0 0 16,0 37-16,-37-38 15,37 38 1,0-37-16,0 37 16,0-37-16,0-1 15,0 38-15,-38-37 16,38 37-16,-37-37 0,37-1 15,0 38 1,-37-37 0,37 37-1,-38-37-15,38 37 16,-37 0-1,37-38-15,-37 38 16,37-37-16,0 37 16,-38-38-1,38 38 1,0 0-1,-37-37-15,0 0 16,37 37 93,-38-38-109,38 38 16,0-37-16,-37 37 15,37-37 1,-38-1-16,1 38 16,0-37 108,37 37-108,-38-37-16,1 37 16,37-38-16,-37 38 202,37 0-155,-38-37-31,1 0-16,0 37 15,-1 0-15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28.36879" units="1/cm"/>
          <inkml:channelProperty channel="Y" name="resolution" value="28.30189" units="1/cm"/>
          <inkml:channelProperty channel="T" name="resolution" value="1" units="1/dev"/>
        </inkml:channelProperties>
      </inkml:inkSource>
      <inkml:timestamp xml:id="ts0" timeString="2017-10-19T02:09:21.53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fitToCurve" value="1"/>
    </inkml:brush>
  </inkml:definitions>
  <inkml:trace contextRef="#ctx0" brushRef="#br0">0 1351 0,'0'0'405,"0"0"-389,38 74-1,-38-74-15,37 38 16,-37-38-16,38 37 0,-38 0 16,0 1-16,37-1 15,-37-37-15,0 38 16,37-38-1,-37 37-15,38-37 16,-38 37 0,37 1-16,-37-38 15,37 37-15,-37-37 0,0 0 16,0 37-1,38-37-15,-38 38 16,37-38-16,-37 0 16,0 37-16,37-37 15,-37 75-15,38-75 0,-1 37 16,-37-37-16,37 37 15,-37 1 1,38-1-16,-1-37 16,-37 37-16,37-37 15,-37 38-15,38-1 16,-38-37-16,37 38 15,1-38-15,-38 37 16,37 0-16,-37-37 16,37 38-16,1-38 15,-38 0-15,0 37 16,37-37-16,-37 0 125,75 37-110,-1-37 1,-36 38-16,36-1 15,1-37-15,-75 37 16,37-37-16,1 0 109,-38 38-62,37-38-31,1 0-16,-1 0 15,-37 0-15,37 0 125,75-38-109,-37 1-16,0 37 15,-1 0-15,1-37 16,-75-1-16,37 38 15,1 0-15,-38 0 110,37-37-64,75 0-30,-37 37-16,-38-38 16,1 1-16,-1 37 15,-37 0 1,37-37 77,-37 37-77,38-38-16,-38 1 16,0 37-16,37-38 15,0 38-15,-37-37 16,38 37-1,-38-37-15,0-1 16,37 38-16,-37 0 16,0-37-1,0 37 1,0-37-16,0 37 15,37 0 1,-37-38-16,0 1 16,38 37-16,-38 0 15,0-37-15,0 37 16,0-38-16,0 1 15,37 37-15,-37-37 16,0 37-16,0-38 16,0 38-1,0-37 63,0 0-62,0 37-1,0-38-15,0 1 16,0-1-16,0 38 0,0-37 16,0 0-1,0-1-15,0 38 16,0-37-16,0 37 0,0-37 15,0-1-15,0 1 16,0 37-16,0-37 16,0-1-1,0 38 1,0-37-1,0 37-15,0-37 16,0 37-16,-37-38 16,37 1-1,-38 0 1,38-1-16,0 38 15,0-37-15,-37 37 16,37-38-16,0 38 0,0-74 16,0 36-1,-37-36-15,-1 36 16,38 38-16,0-37 15,0 0-15,-37 37 16,37-38-16,-37 38 16,37-37-16,0 0 15,-38 37-15,38-38 16,0 1-16,-37 37 15,37-37-15,0-1 16,-37 38-16,37-37 16,-38 37-16,38 0 15,0-38 1,0 1-1,-37 37-15,37 0 94,-75-37-78,75-1-16,-37 1 15,37 37 1,-37 0 171,-1-37-171,-37 37-16,75-38 15,-37 1-15,37 37 16,-37 0-16,37 0 140,-75 0-93,-74 0-31,74 0-16,0 0 15,75 0-15,-37 0 16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19T01:56:50.873"/>
    </inkml:context>
    <inkml:brush xml:id="br0">
      <inkml:brushProperty name="width" value="0.05" units="cm"/>
      <inkml:brushProperty name="height" value="0.05" units="cm"/>
      <inkml:brushProperty name="color" value="#004F8B"/>
      <inkml:brushProperty name="fitToCurve" value="1"/>
    </inkml:brush>
  </inkml:definitions>
  <inkml:trace contextRef="#ctx0" brushRef="#br0">0 3959 0,'0'0'0,"0"0"0,0 0 0,0 0 0,0 0 0,0 0 0,0 0 0,0 0 0,0 0 0,0 0 0,0 0 0,0 0 0,0 0 0,0 0 0,0 0 0,0 0 0,0 0 0,0 0 0,0 0 0,0 0 0,0 0 0,0 0 0,0 0 0,0 0 0,0 0 0,0 0 0,0 0 0,0 0 0,0 0 0,0 0 0,0 0 0,0 0 0,0 0 0,0 0 0,0 0 0,0 0 0,0 0 0,0 0 0,0 0 0,0 0 0,0 0 0,0 0 0,0 0 0,62 343 0,-62-343 0,0 31 0,0 31 0,0 0 0,0-62 0,31 63 15,0 61-15,-31-30 16,31 30-1,-31 1-15,32-1 16,-1 1-16,0 30 16,0 32-16,62 62 15,-62-62-15,1-63 16,-32-61-1,62 61-15,-31 63 16,-31-63-16,31 32 16,-31 0-16,31-1 15,-31 1-15,0-156 16,0 124-16,0 32 15,31-31-15,-31 30 16,0-30-16,0-1 16,31 1-16,-31-32 15,32 1-15,-32-1 16,0 0-16,31-30 15,-31 30-15,0-62 16,31 31-16,-31-31 16,31 32-16,-31-32 15,0 0-15,0 0 16,0-31-16,0 31 15,31 0-15,-31-31 16,0 0 0,0 31-16,0-31 15,0 32-15,0-32 16,0 31-1,0-31-15,0 31 16,0-31-16,0 0 16,0 0-16,0 0 15,0 0-15,0 0 16,0 0-16,0 0 15,0 0-15,0 0 16,0 0-16,0 0 16,0 0-16,0 0 15,0 0-15,0 0 16,0 0-16,0 0 15,0 0-15,-31-31 16,31-32-16,0 1 16,0 31-16,0-31 15,0 0-15,0-32 16,0 32-16,0-31 15,0-1-15,0 32 16,31-63-16,-31 32 16,31 0-1,-31-1-15,31 1 16,-31-1-1,31 1-15,1 0 16,-1-1-16,0 1 16,0 31-1,0-32-15,0 1 16,0 31-16,0-1 15,32 1-15,-32 0 16,0 0-16,0 31 16,31-1-16,-31 1 15,1 0-15,30 0 16,-31 31-16,31 0 15,1 0-15,-32 0 16,31 31-16,0-31 16,0 31-16,-30 0 15,30 1-15,0 30 16,0-31-16,-62-31 15,63 62-15,-1 0 16,-31 1-16,31-1 16,0 0-16,-30 0 15,-1 32 1,0-32-1,0 31-15,0-30 16,0 30-16,0-31 16,0 1-16,1 30 15,-1-31-15,0 0 16,0 1-16,0-32 15,0 31-15,0 0 16,0 1-16,1-1 16,-32-31-16,31 31 15,-31-62-15,31 31 16,0 1-16,0-1 15,-31 0-15,31-31 16,-31 31-16,31-31 16,-31 31-16,0-31 15,0 0-15,31 0 16,-31 31-16,0-31 15,32 0-15,30 0 16,-62 0-16</inkml:trace>
  <inkml:trace contextRef="#ctx0" brushRef="#br0" timeOffset="1790">3548 5703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0,31 311 0,-31-311 0,0 0 0,0 0 0,0 0 0,0 62 0,32 0 15,-32 1-15,31 30 16,-31-31-16,31 32 15,-31-1-15,0 0 16,31 1-16,0-1 16,-31-93-16,31 62 15,0 32-15,0-1 16,1 1-16,-1-32 15,0 31-15,31-31 16,0 32-16,-31-32 16,32 0-16,-1 1 15,0-1 1,0-31-16,-30 31 15,30 0-15,31-30 16,-31-32-16,1 31 16,-1-31-16,0 0 15,1 0-15,-32 0 16,31 0-1,0-31-15,0-32 16,1 32 0,-1-31-16,-31 0 15,31-1-15,-31 1 16,32-31-16,-32-1 15,31 32-15,-31-31 16,0-1-16,0 1 16,-31 31-16,32-32 15,-1-30-15,-31 31 16,31-1-16,-31 1 15,31-1-15,-31 1 16,0 0-16,0-1 16,0 32-16,0 62 15,0-93 1,0-1-16,-31 1 15,31 31-15,0-32 16,0 32-16,-31 0 16,0-1-16,31 1 15,0 0-15,0 31 16,0 0-16,0 0 15,0-1-15,0 32 16,0 0-16,0 0 16,0 0-16,0 0 15,0 0 1,0 0-16,0 0 15,-32 0-15,32 63 16,0-32 0,0 31-16,0 0 15,0 32-15,32-32 16,-32 31-16,31 1 15,-31-1-15,31 0 16,-31 1-16,31-1 16,0 1-16,31-1 15,-31 0 1,1-30-16,30 30 15,-31 0-15,31-30 16,0 30-16,1-31 16,-1 1-16,0-1 15,0 0-15,-62-62 16,63 62-16,-1 1 15,0-1-15,1-31 16,-1 0-16,0 31 16,0-62-1,1 31-15,-1 1 16,31-1-16,-31-31 15,32 0-15,-1-31 16,1-1-16</inkml:trace>
  <inkml:trace contextRef="#ctx0" brushRef="#br0" timeOffset="3343">7097 2559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0,93 311 0,-93-311 0,0 0 0,31 31 0,-31-31 0,31 62 0,1 1 0,-32 30 15,62 31-15,-31 1 16,0 0-16,0-1 15,31 63 1,63 155-16,-1 32 16,-61-63-16,-63-218 15,0-62-15,31 32 16,31 92-16,-31 1 15,0-63-15,1 1 16,-1 30 0,0 1-16,0-1 15,-31-30 1,31-1-16,-31 0 15,31-30-15,-31-1 16,0 0-16,0-31 16,31 0-16,-31 1 15,0-1-15,0-31 16,0 0-16,0 0 15,0 0-15,0 0 16,0 0-16,0 0 16,0 0-16,0 0 15,0 0-15,0 0 16,0 0-16,0-31 15,0-1-15,-31 1 16,31-31 0,0 31-16,-31 0 15,31-31-15,-31 30 16,31-30-16,0 0 15,-31 0-15,31-1 16,0 1-16,0 0 16,0 0-16,31-32 15,-31 32 1,0 0-16,31-32 15,-31 32-15,31 0 16,0 0-16,-31 62 16,31-94-16,1 32 15,-1 0-15,0-1 16,0 1-16,31 0 15,0 31-15,-30 0 16,30-32-16,0 32 16,-31 0-16,31 0 15,-30 31-15,-1 0 16,31 0-16,-31 31 15,0-31-15,31 31 16,-30 32-16,30-32 16,-31 31-1,31 0-15,0 0 16,-30 1-1,30-1-15,0 0 16,0 1-16,1 30 16,-1-31-16,-31 0 15,31 32 1,-31-32-16,32 0 15,-32 1-15,0 30 16,0-62-16,31 31 16,-31-31-16,-31 1 15,32-1-15,-1 0 16,-31-31-16,0 31 15,0-31-15,0 0 16,0 0-16,0 0 16,0 0-16,31 31 15,-31-62-15,31 31 16,31 0-16,0-31 15,1-31-15,-63 62 16</inkml:trace>
  <inkml:trace contextRef="#ctx0" brushRef="#br0" timeOffset="4319">9058 1749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0,342-31 0,-342 31 0,31 0 0,32 0 0,-1 0 16,0 0-16,63 0 15,-32 0-15,-93 0 16,125 0-16,-32 31 16,0 0-16,1 1 15,-1-1-15,-31 0 16,32 0-16,-32 0 15,0 0-15,-31 32 16,0-32-16,1 0 16,-1 31-16,-31-31 15,0 31-15,0 1 16,0-1-16,0 0 15,0 0-15,0-30 16,-31 30 0,31-31-16,0 31 15,0-31 1,0 32-1,0-32-15,0 0 16,31 31-16,-31-31 16,0 31-16,0-30 15,31 30-15,-31-31 16,31 31-16,-31-31 15,31 32-15,-31-1 16,31-31-16,-31 31 16,31-31-16,-31 32 15,31-32-15,1 31 16,-32-31-16,0 31 15,31 1-15,0-1 16,-31-62-16,31 62 16,0 0-16,0 1 15,-31-63-15</inkml:trace>
  <inkml:trace contextRef="#ctx0" brushRef="#br0" timeOffset="4778">11735 5454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</inkml:trace>
  <inkml:trace contextRef="#ctx0" brushRef="#br0" timeOffset="5574">11610 878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0,94 342 0,-94-342 0,0 0 0,0 0 0,0 0 0,0 0 0,0 0 0,0 0 0,0 0 0,0 62 0,31 1 16,0-1-16,0 62 15,0-30 1,0 30-16,0 1 15,1-1-15,30 32 16,-31 31-16,62 31 16,-30 0-1,-32-125-15,0-62 16,0 62-16,0 63 15,0-63-15,0-30 16,0-1-16,-31 31 16,32-30-16,-32-1 15,31-31-15,-31 0 16,31 0-1,-31 32-15,0-32 16,31 0-16,-31-31 16,31 31-16,0-31 15,-31 0-15,0 0 16</inkml:trace>
  <inkml:trace contextRef="#ctx0" brushRef="#br0" timeOffset="6243">13136 4955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</inkml:trace>
  <inkml:trace contextRef="#ctx0" brushRef="#br0" timeOffset="6971">11548 5516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</inkml:trace>
  <inkml:trace contextRef="#ctx0" brushRef="#br0" timeOffset="8886">12451 380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0,311-187 0,-311 187 0,31-31 0,31 0 15,1 0-15,-1-1 16,62 1-16,1 31 15,-32-31-15,1 31 16,30 0-16,-30 0 16,30 31-16,-62 0 15,32-31-15,-32 32 16,-62-32-16,62 31 15,-31 0-15,32 31 16,-63-31-16,0 32 16,-32 30-16,1-31 15,0 0-15,-31 32 16,31-32-1,-31 31-15,-1-30 16,32-1-16,0 0 16,0-31-16,0 32 15,0-32 1,0 0-16,31 0 15,0 0-15,0 0 16,0 0-16,0 0 16,31 32-16,-31-32 15,31 31 1,0-31-16,0 31 15,0 1-15,0-1 16,0 31-16,32 1 16,-32-32-16,31 31 15,-31 1-15,31-1 16,-30 1-16,-1-1 15,0-31-15,0 0 16,0 1-16,-31-32 16,31 0-16,-31 31 15,0-62-15,31 31 16,-31 0-16,0-31 15,0 0-15,32 32 16,-32-32 0,0 0-16,0 0 15,0 0 1,0 0-16,0 0 15,0 0 1,0 0-16,0 0 16,0 0-16,0 0 15,0 0-15,0 0 16,0 0-16,0 0 15,0 31-15,0 0 16,0-31-16</inkml:trace>
  <inkml:trace contextRef="#ctx0" brushRef="#br0" timeOffset="9422">14630 3804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</inkml:trace>
  <inkml:trace contextRef="#ctx0" brushRef="#br0" timeOffset="17075">13136 4831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</inkml:trace>
  <inkml:trace contextRef="#ctx0" brushRef="#br0" timeOffset="18907">11641 5578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00:15.600"/>
    </inkml:context>
    <inkml:brush xml:id="br0">
      <inkml:brushProperty name="width" value="0.05" units="cm"/>
      <inkml:brushProperty name="height" value="0.05" units="cm"/>
      <inkml:brushProperty name="color" value="#004F8B"/>
      <inkml:brushProperty name="fitToCurve" value="1"/>
    </inkml:brush>
  </inkml:definitions>
  <inkml:trace contextRef="#ctx0" brushRef="#br0">0 3985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0,32 311 0,-32-311 0,0 0 0,0 0 0,0 0 0,0 62 0,0 0 16,0 1-16,31-1 15,-31 31-15,0-62 16,0 32-16,31-1 16,-31 0-16,31-31 15,-31 31-15,0-62 16,0 63-16,31-1 15,-31-31-15,0 31 16,31 1-16,0-32 16,-31 31-1,31 0-15,-31-31 16,32 32-16,-1-32 15,-31 31-15,31-31 16,-31 31-16,0-30 16,31 30-16,-31 0 15,0-31-15,31 31 16,-31-30-16,0 30 15,0-31 1,31 31-16,-31-31 16,31 32-1,-31-1-15,0-31 16,31 31-16,-31 0 15,0-30-15,0 30 16,0-31-16,32 31 16,-32 1-16,31-32 15,-31 31-15,0 0 16,0-31-16,0 32 15,31-1-15,-31 0 16,31-31 0,-31 31-16,0 1 15,0-1-15,31 0 16,-31-31-16,0-31 16,0 63-16,0-1 15,0 0-15,0-31 16,0 31-16,31 1 15,-31-1-15,0-31 16,0 31-16,0 1 16,0-32-16,0 31 15,0-31-15,0 31 16,31-31-1,-31 32-15,0-32 16,0 0-16,0 0 16,0 0-16,0-31 15,0 31-15,0 1 16,0-32-1,0 0-15,0 31 16,0 0-16,0-31 16,0 31-16,31-31 15,-31 0 1,-31 0-16,31 31 15,0-31-15,0 31 16,0-31-16,0 0 16,0 0-16,0 0 15,0 0-15,0 0 16,0 0-16,0 0 15,0 0-15,0 31 16,31 0-16,-31-31 16,0 0-16,0 32 15,0-32-15,0 0 16,0 0-16,0 0 15,0 31 1,0-31-16,-31 31 16,31-31-16,0 31 15,0 0-15,0-31 16,0 31-16,-31 0 15,31 0-15,0 1 16,0-1-16,0-31 16,0 31-16,0-31 15,0 0-15,0 0 16,0 0-1,0 0-15,0 0 16,0 0-16,0 0 16,0 0-16,0 0 15,0 0-15,0 0 16,0 0-16,0 0 15,0-31-15,-31 0 16,31-1-16,-31 1 16,31 0-16,0 0 15,-31 0-15,31-31 16,0 31-16,0-1 15,0-30-15,0 0 16,0 31 0,0-63-16,0 32 15,0 0 1,0 0-16,31-32 15,-31 1-15,0-1 16,0 1-16,0 0 16,0 30-16,31-30 15,-31 31 1,31 0-16,-31-1 15,31 1-15,-31 31 16,0 0-16,0 0 16,31 0-16,-31-1 15,32 1-15,-32 31 16,31-31-16,0 0 15,0 0-15,-31 31 16,62 0-16,-31-31 16,32 31-16,-1 0 15,0 0-15,-31 0 16,31 0-16,1 31 15,-1-31-15,0 0 16,-31 31-16,32 0 16,-1 0-16,-31-31 15,31 31 1,-31 1-16,32 30 15,-32-31-15,0 0 16,31 0-16,-31 31 16,32-30-16,-32 30 15,0-31 1,0 0-1,31 31-15,-31-31 16,32 1-16,-32 30 16,0-31-16,31 31 15,-31-31-15,0 0 16,0 32-16,1-32 15,-1 0-15,0 31 16,0-31-16,0 0 16,-31 1-16,0-1 15,31 0-15,-31 0 16,0 0-16,31-31 15,-31 31-15,0-31 16,0 0-16,31 31 16,-31-31-16,0 0 15,0 0-15,0 32 16,0-32-1,0 0-15,32 31 16,-32-31-16,0 0 16,0 0-16,0 0 15,31 31-15,0-31 16,-31 0-1,31 31-15,-31-31 16,0 0-16,0 0 16,0 0-16,0 0 15,0 0-15,0 0 16,0 0-16,0 0 15,0 0-15,0 0 16,0 0-16,0 0 16,0 0-16,0 0 15,0 0-15,0 0 16,0 0-16,0 0 15,0 0-15,0 0 16</inkml:trace>
  <inkml:trace contextRef="#ctx0" brushRef="#br0" timeOffset="1950">3767 5572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0,-31 342 0,31-342 0,0 32 0,0 30 0,0 0 16,0-31-16,0 94 15,0-63-15,0 0 16,0 32-16,0-1 15,0 0-15,0 1 16,31-1-16,0-31 16,0 32-16,0-1 15,0 1-15,0-32 16,-31-62-16,32 62 15,-1 31-15,31-61 16,-31 30-16,31 0 16,-31-31-16,1 31 15,30-30-15,-31-1 16,31 0-16,0 0 15,1-31-15,-1 0 16,0 0-16,1-31 16,-1 0-16,0 0 15,31-32-15,-30 32 16,-1-31-1,-31 0 1,31-1-16,1 1 16,-32 0-1,0 0-15,0-32 16,0 32-16,-31 0 15,31 0-15,-31-1 16,0-30-16,0 31 16,0-1-16,31-30 15,-31 31-15,0-32 16,0 1-16,0 31 15,0-1-15,0 1 16,0 31-16,0-31 16,-31 0-16,31-1 15,0 32-15,-31-31 16,31 0-16,0 62 15,-31-31-15,31-32 16,0 32-16,0 0 16,0 0-16,0 0 15,-31 0 1,31 0-16,0 31 15,0 0-15,0 0 16,0 0-16,0 0 16,0 0-16,0 0 15,0 0 1,0 0-1,31 0-15,-31 0 16,0 62-16,0-31 16,31 31-16,-31 0 15,31 1 1,-31-1-16,0 0 15,31 32-15,-31-32 16,31 31-16,1 1 16,-1-32-16,0 31 15,0-31-15,0 1 16,31 30-16,1-31 15,-32 1-15,31 30 16,0-31-16,0 1 16,1-32-16,-1 31 15,-31 0 1,31-31-16,1 0 15,-1 32-15,-62-63 16,62 31-16,0-31 16,1 31-1,-1 0-15,0-31 16,-31 31-16,32-31 15,-1 0-15,0-31 16,-31 31-16,31 0 16,-30 0-16,30-31 15,-31 0-15,0 31 16,0-31-16,0 31 15,-31 0-15,31 0 16,-31 0-16,32 0 16,-32 0-16,0 0 15,0 0-15,0 0 16,0-31-16,31 31 15,0-32-15,0 1 16,-31 31-16</inkml:trace>
  <inkml:trace contextRef="#ctx0" brushRef="#br0" timeOffset="3776">6942 2459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0,93 312 0,-93-312 0,0 0 0,0 31 0,0-31 0,0 62 0,31 0 16,-31 0-16,31 63 15,-31-32-15,32 1 16,-32-1-1,31 32-15,0-32 16,-31 32-16,31-1 16,-31 1-16,31-32 15,0 31-15,0 1 16,0-1-16,-31-124 15,32 125-15,-32-1 16,31-30-16,0 30 16,0-30-1,0 30-15,-31-30 16,31-1-16,0 0 15,0-30-15,1 30 16,-32 0-16,31-30 16,0 30-16,0-31 15,0 1-15,0 30 16,0-31-16,1-31 15,-1 32-15,-31-1 16,31-31-16,0 31 16,-31-31-16,0-31 15,31 31-15,-31-31 16,0 32-1,0-1-15,0-31 16,0 0-16,0 0 16,0 0-16,0 0 15,0 0-15,0 0 16,0 0-16,0 0 15,0 0-15,0 0 16,0-31-16,0-1 16,-31 1-16,31 0 15,0 0 1,0 0-16,0 0 15,0-31-15,-31 30 16,31-30 0,0 0-16,0 31 15,0-31-15,0-1 16,0 1-16,0 31 15,0-31-15,31-1 16,-31-30-16,31 31 16,0-32-16,-31 1 15,31 31-15,0-32 16,1 32-1,-32-31-15,31 30 16,0 1-16,0 0 16,-31 31-16,31-31 15,0 30-15,-31 32 16,31-31-16,-31 0 15,31 0-15,1 0 16,-1 31-16,0-31 16,0 31-16,0 0 15,0 0-15,0 0 16,0 31-1,32-31-15,-1 31 16,-31-31-16,31 31 16,1 0-16,-1 32 15,0-32-15,-31 0 16,31 0-16,1 31 15,-32-31-15,31 32 16,0-32-16,-31 31 16,1-31-1,30 31-15,-31 1 16,0-32-1,31 31-15,-30-31 16,-1 31-16,0-30 16,0 30-16,31-31 15,-31 0-15,0 31 16,-31-31-16,32 1 15,-1-1-15,-31 0 16,31 0-16,0 0 16,-31-31-16,31 31 15,-31-31-15,31 31 16,-31-31-16,0 0 15,0 0-15,0 0 16,31 31 0,-31-31-16,0 0 15,0 0-15</inkml:trace>
  <inkml:trace contextRef="#ctx0" brushRef="#br0" timeOffset="5788">8529 2179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0,280-155 0,-280 155 0,0 0 0,0 0 0,0 0 0,0 0 0,0 0 0,32-32 0,-32 32 0,62-31 0,-31 0 16,31 0-16,-31 31 16,0-31-16,32 31 15,-32-31-15,0 31 16,0 0-16,0 0 15,0 0-15,0-31 16,1 31-16,-1 0 16,0 0-16,0-32 15,0 32-15,-31 0 16,62 0-16,-30 0 15,-1 0 1,31-31-16,-31 31 16,31 0-16,-31 0 15,32 0-15,-32 0 16,0 0-1,31-31-15,0 31 16,1 0-16,-1 0 16,-31 0-16,31 31 15,-31-31-15,32 0 16,-32 0-16,0 0 15,0 31-15,0-31 16,0 32-16,-31-32 16,31 31-16,1 0 15,-32-31-15,31 31 16,0 0-16,0-31 15,-31 31-15,0 0 16,0 1-16,31-1 16,-31-31-16,0 31 15,0 0-15,0 0 16,0 0-16,0 0 15,0 0-15,0-31 16,0 32 0,0-1-16,0 0 15,0 0-15,0 0 16,0 0-1,0 0 1,0 0-16,31 1 16,-62-1-16,31 0 15,0 0-15,0 0 16,0 0-16,0 0 15,0 0-15,0 1 16,0 30-16,0-31 16,-31 0-16,31 31 15,0-31-15,0 32 16,-31-32-16,31 0 15,0 0-15,0 31 16,0-31-16,0 1 16,0-32-16,-31 62 15,31-31-15,0 0 16,0 0-16,0 32 15,0-32-15,0 0 16,0 31-16,0-31 16,0 31-16,0-30 15,0-1 1,31 0-1,-31 0-15,0 31 16,31-31-16,-31 32 16,31-32-16,0 0 15,-31 0-15,0 31 16,31-31-16,-31 32 15,31-32-15,1 0 16,-1 31 0,-31-31-16,31 31 15,0-30-15,-31 30 16,31-62-16,-31 31 15,31 0-15,-31-31 16,0 31-16,0-31 16,0 0-16,0 0 15,0 0-15,0 0 16,0 0-16,0 0 15,0 0-15,0 0 16,0 0-16,0 0 16,0 0-16,0 0 15,0 0-15,0 0 16,0 0-1,0 0-15,0 0 16,0 0-16,0 0 16</inkml:trace>
  <inkml:trace contextRef="#ctx0" brushRef="#br0" timeOffset="6989">11331 5261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0,-187 249 0,187-249 0,0 0 0,0 0 0,0 0 0,-31 62 0,0-31 0,31 31 16,-31 1-16,0-1 16,31 0-16,0 0 15,31-30-15,-31-1 16,31 0-16,0 31 15,-31-31 1,31 0-16,0-31 16,0 31-16,32 1 15,-32-32-15,0 0 16,31 0-16,-31 0 15,0-32-15,0 32 16,-31-31-16,32 31 16,-1-31-16,-31 0 15,0 31 1,0-31-16,0-31 15,31 31-15,-31-32 16,0 1-16,0 31 16,0-31-16,0 62 15,0-63-15,0 1 16,0 31-1,0 0-15,0 0 16,0 0-16,-31 0 16,31 31-16,0 0 15,0 0-15,-31-32 16,-1 32-16,1 0 15,0-31-15,0 31 16,0 0-16,0 0 16,0 0-16,-32 0 15,32 31-15,0-31 16,0 0-16,31 32 15,-31-32-15,31 0 16,0 0-16,0 0 16,31 0-16,0 31 15,63-31-15,-1 0 16,-93 0-1</inkml:trace>
  <inkml:trace contextRef="#ctx0" brushRef="#br0" timeOffset="8674">11424 561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0,62 311 0,-62-311 0,0 0 0,0 0 0,0 0 0,0 62 0,0 0 0,0-31 16,32 63-16,-32-32 16,31 0-16,0 32 15,0-32-15,-31 0 16,31 32-1,0-1-15,0 0 16,-31-30-16,31 30 16,1 0-16,-1 1 15,0-1-15,0 1 16,0-1-16,0 0 15,0 1-15,-31-94 16,31 93-16,1 0 16,-1-30-16,0 30 15,0 0-15,0-30 16,0 30-16,0 0 15,-31-30 1,31 30-16,1-31 16,-1 1-16,0 30 15,-31-31-15,31-31 16,-31 32-16,31-32 15,-31 31-15,31-62 16,-31 31-16,0 0 16,0-31-16,0 0 15,0 0 1,0 0-1,31 0-15,-31 0 16,0 0-16,0 0 16,0 0-16,0 0 15,0 0-15,0 0 16,0 0-16,0 0 15,0 0-15,0 0 16,0 0-16,0 0 16,31-31-16,-31 31 15</inkml:trace>
  <inkml:trace contextRef="#ctx0" brushRef="#br0" timeOffset="9719">12389 4794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0,125 280 0,-125-280 0,0 0 0,0 0 0,0 0 0,0 0 0,0 0 0,31 31 0,-31-31 0,31 62 0,0-30 15,0-1-15,31 31 16,-30-62-16,30 31 15,-62-31-15,31 0 16,31 0-16,-31 0 16,0 0-16,-31-31 15,32 31-15,-1 0 16,-31 0-16,0-31 15,0 0 1,0 31-16,-31-31 16,31-1-16,-32 1 15,1 0-15,0 0 16,-31-31-1,31 31-15,0-1 16,0 1-16,-1 0 16,32 31-16,-31-31 15,0 31-15,31 0 16,-31-31-16,0 31 15,31 0-15,0 0 16,0 0-16,-31 0 16,0 0-16,-1 0 15,1 0-15,31 31 16,-31-31-16,0 0 15,31 31-15,0-31 16,0 31-16,0-31 16,0 0-16,0 31 15,31-31-15,0 0 16</inkml:trace>
  <inkml:trace contextRef="#ctx0" brushRef="#br0" timeOffset="11966">12202 592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0,249-218 0,-249 218 0,0 0 0,0 0 0,0 0 0,63-31 0,-32 0 15,31-1-15,0-30 16,1 31-16,-1 0 15,0 0-15,0 0 16,32 31-16,-32-32 16,0 1-16,0 0 15,1 31-15,-32 0 16,31 0-1,-31 0-15,-31 0 16,31 0 0,0 0-16,-31 0 15,32 0-15,-1 0 16,-31 0-16,31 0 15,-31 31-15,31-31 16,-31 0-16,31 0 16,-31 0-16,31 31 15,-31-31-15,0 0 16,31 32-16,-31-32 15,31 0-15,-31 31 16,32-31-16,-32 31 16,0-31-16,0 31 15,0-31-15,31 0 16,-31 31-16,0 0 15,31-31-15,-31 31 16,0-31-16,31 32 16,-31-1-16,0-31 15,31 31-15,-31 0 16,0-31-1,31 31-15,-31 0 16,0-31-16,0 31 16,0-31-1,0 31-15,0 1 16,0-1-16,0-31 15,0 31-15,0 0 16,-31 0-16,31 0 16,0 0-1,-31 0-15,0 1 16,0 30-16,31-31 15,-31 0-15,-1 31 16,1 1-16,0-32 16,31 0-16,-31 0 15,0 31-15,0-31 16,0 0-16,31 1 15,-31-1-15,31 0 16,-32 0-16,32 0 16,-31 0-16,31-31 15,0 31-15,0-31 16,0 31-1,0-31-15,31 0 16,-31 32-16,32-32 16,-32 31-16,31-31 15,0 31 1,-31 0-16,31 0 15,-31-31-15,31 31 16,0 0-16,0 0 16,-31 1-16,0-1 15,31 31-15,-31-31 16,32 31-16,-1-30 15,0 30-15,0 0 16,0 0-16,0 32 16,-31-94-16,31 62 15,32 31-15,-32-30 16,0 30-16,0 0 15,0 1-15,0-1 16,32 0-16,-32-30 16,0 30-16,0-31 15,0 1 1,0-1-16,0-31 15,0 0-15,-31 0 16,0 0-16,32 1 16,-32-32-16,0 0 15,0 0-15,0 0 16,0 0-16,0 0 15,0 0-15,0 0 16,0 0-16,0 0 16,0 0-1,0 0-15,0 0 16,0 0-16,0 0 15,0 0-15,0 0 16,0 0-16,0 0 16,0 0-16,0 0 15,0 0-15,0 0 16,0 0-16,0 0 15,0 0-15,0 0 16,0 0-16,0 0 16,0 0-16,0 0 15,0 0-15</inkml:trace>
  <inkml:trace contextRef="#ctx0" brushRef="#br0" timeOffset="13401">14661 3860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0,-186 249 0,186-249 0,0 0 0,0 0 0,0 0 0,0 0 0,0 0 0,0 0 0,0 0 0,-31 31 0,31-31 0,0 0 0,0 0 0,0 0 0,-32 62 0,32-30 16,-31 30-16,0-31 15,31 0-15,0 0 16,0 0-16,31-31 16,-31 31-16,31-31 15,1 32-15,-1-32 16,0-32-16,31 32 15,-31 0 1,0-31-16,0 31 16,1-31-16,-1 31 15,0-31-15,-31 31 16,31-31-16,-31 31 15,0-31 1,0 0-16,0 0 16,-31-1-16,31 1 15,-31 0-15,31 0 16,-31 0-1,-1 0-15,32 0 16,-31 0-16,0-1 16,0 32-16,0-31 15,31 0-15,0 31 16,0 0-16,0 0 15,0 0-15,0 0 16,0 0-16,0 0 16,0 0-16,0 0 15,0 0-15,0 0 16,-31 0-16,62 0 15,0 0-15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00:49.952"/>
    </inkml:context>
    <inkml:brush xml:id="br0">
      <inkml:brushProperty name="width" value="0.3" units="cm"/>
      <inkml:brushProperty name="height" value="0.6" units="cm"/>
      <inkml:brushProperty name="color" value="#0069AF"/>
      <inkml:brushProperty name="tip" value="rectangle"/>
      <inkml:brushProperty name="rasterOp" value="maskPen"/>
      <inkml:brushProperty name="fitToCurve" value="1"/>
    </inkml:brush>
  </inkml:definitions>
  <inkml:trace contextRef="#ctx0" brushRef="#br0">0 0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0,124 311 0,-124-311 0,0 0 0,0 0 0,0 0 0,0 63 0,31-32 0,-31 31 15,0 0-15,31 1 16,-31-1-16,0 31 15,0-31 1,0 1-16,0-1 16,0 31-16,31-30 15,-31-1-15,32 0 16,-32 0-16,31 32 15,-31-32-15,0 0 16,31 1-16,-31-63 16,0 62-16,0 0 15,31 0-15,-31 1 16,0-1-16,31 0 15,-31 0-15,0 1 16,31-1-16,-31 0 16,31-31-16,-31 31 15,0 1-15,0-1 16,31-31-16,-31 31 15,0 1-15,0-1 16,32-31-16,-32 31 16,0 1-1,0-32-15,0 31 16,0-31-1,0 31-15,0 1 16,0-1 0,0-31-16,31 31 15,-31-31-15,0 32 16,-31-32-16,62 0 15,-31 31-15,0-31 16,31 0-16,-31 0 16,0 32-16,0-32 15,0-31-15,31 31 16,-31 31-16,0-31 15,0 0-15,0 1 16,0-1-16,0 0 16,0-31-16,0 31 15,0 0-15,0 31 16,0-31-16,0 1 15,0-1-15,0 31 16,0-31-16,0 0 16,0 0-16,0 0 15,0 32-15,0-32 16,0 0-1,0 0-15,0 0 16,31-31 0,-31 31-16,0 1 15,0-1-15,0-31 16,0 31-16,0-31 15,0 31 1,-31-31-16,31 31 16,0-31-16,0 0 15,0 31-15,31-31 16,-31 31-16,0-31 15,0 31-15,0-31 16,0 32-16,0-1 16,0 0-16,0-31 15,31 31-15,-31-31 16,0 31-16,0-31 15,0 0-15,0 0 16,0 0-16,0 0 16,0 0-16,0 0 15,0 0-15,0 0 16,0 0-16,0 0 15,0 0-15,0 0 16,0 0 0,0 0-16,0 0 15,-31 0 1,31 31-16,0 0 15,0-31-15,0 31 16,0 1-16,0-32 16,31 31-16,-31-31 15,0 0-15,0 0 16,0 0-16,0 0 15,0 0-15,0 0 16,0 0-16,0 0 16,0 0-16,0 0 15,0 0-15,0 0 16,0 0-16,62 0 15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00:52.089"/>
    </inkml:context>
    <inkml:brush xml:id="br0">
      <inkml:brushProperty name="width" value="0.3" units="cm"/>
      <inkml:brushProperty name="height" value="0.6" units="cm"/>
      <inkml:brushProperty name="color" value="#0069AF"/>
      <inkml:brushProperty name="tip" value="rectangle"/>
      <inkml:brushProperty name="rasterOp" value="maskPen"/>
      <inkml:brushProperty name="fitToCurve" value="1"/>
    </inkml:brush>
  </inkml:definitions>
  <inkml:trace contextRef="#ctx0" brushRef="#br0">0 782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0,125-343 0,-125 343 0,0 0 0,0 0 0,0 0 0,0 0 0,0 0 0,0 0 0,0 0 0,0-62 0,31 31 0,-31 0 16,31-32-16,0 1 15,-31 31-15,31 0 16,0 31-16,-31-31 15,31 0 1,0 0-16,1-1 16,-32 32-16,31 0 15,-31 0-15,0 0 16,0 0-16,0 0 15,0 0-15,0 0 16,31 0 0,0 0-16,0 0 15,0 0-15,-31 0 16,31 0-1,0 0-15,1 0 16,-1 0-16,0 0 16,31 0-16,-31 0 15,-31 32-15,31-32 16,1 0-16,-1 0 15,-31 0-15,31 0 16,0 31-16,-31-31 16,31 0-16,0 31 15,0-31-15,-31 31 16,31-31-16,1 31 15,-1-31-15,-31 0 16,31 31 0,0 0-16,0 0 15,0-31-15,0 32 16,0-1-16,1 0 15,30-31-15,-31 31 16,0 0-16,-31-31 16,31 31-1,0 31-15,-31-30 16,31-1-16,1 0 15,-1-31-15,-31 31 16,31 0-16,0-31 16,-31 31-16,0 31 15,31-30-15,-31-32 16,31 31-1,0 0-15,-31 0 16,31 0-16,-31-31 16,32 62-16,-32-31 15,0 1-15,31-1 16,0 0-16,-31-31 15,31 31-15,-31 0 16,31 0 0,0 0-16,-31 0 15,0 1-15,31-1 16,-31-31-16,31 31 15,-31 0-15,0 0 16,0-31-16,0 0 16,0 31-16,0 0 15,32-31 1,-32 32-16,0-32 15,0 31-15,0-31 16,0 0-16,0 0 16,0 0-16,0 0 15,0 0-15,0 31 16,0-31-16,0 0 15,0 0-15,0 0 16,0 0-16,0 31 16,0-31-16,0 0 15,0 31-15,0-31 16,0 0-16,0 0 15,0 0-15,0 0 16,0 31 0,0-31-16,0 0 15,0 0-15,0 0 16,0 0-16,0 0 15,0 31-15,0-31 16,0 31-16,0-31 16,0 0-16,0 0 15,0 0-15,0 0 16,0 0-16,0 0 15,0 0-15,31 0 16,-31 32 0,0-1-16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00:55.256"/>
    </inkml:context>
    <inkml:brush xml:id="br0">
      <inkml:brushProperty name="width" value="0.3" units="cm"/>
      <inkml:brushProperty name="height" value="0.6" units="cm"/>
      <inkml:brushProperty name="color" value="#0069AF"/>
      <inkml:brushProperty name="tip" value="rectangle"/>
      <inkml:brushProperty name="rasterOp" value="maskPen"/>
      <inkml:brushProperty name="fitToCurve" value="1"/>
    </inkml:brush>
  </inkml:definitions>
  <inkml:trace contextRef="#ctx0" brushRef="#br0">0 342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0,31 311 0,-31-311 0,0 0 0,0 0 0,0 0 0,0 0 0,0 0 0,31 32 0,-31-32 0,0 62 0,0-31 0,0 31 16,0 0-16,0 1 16,31-32-16,-31 31 15,0-31-15,0 31 16,32-30-16,-32-1 15,0-31-15,-32 62 16,64-31-16,-32 0 16,0 0-16,0 1 15,0-1-15,0 0 16,0 0-16,0 0 15,31 0 1,-31 0-16,0-31 16,0 31-16,0 1 15,0-1-15,0 0 16,0-31-16,0 31 15,0 0-15,0 0 16,31 0 0,-31-31-16,0 31 15,31-31 1,-31 32-16,0-32 15,31 31-15,-31-31 16,0 31-16,31-31 16,0 0-16,0 31 15,-31 0-15,32-31 16,-32 31-16,0 0 15,31 0-15,0-31 16,-31 32-16,31-32 16,-31 31-16,31-31 15,-31 31-15,31-31 16,-31 31-16,31-31 15,-31 31-15,0-31 16,31 0 0,1 0-16,-1 31 15,0-31-15,0 0 16,-31 0-16,31 0 15,0 31-15,0-31 16,0 0 0,1 0-16,-1 31 15,0-31-15,0 0 16,0 0-16,31 0 15,1 0-15,-1 0 16,-31 0-16,31-31 16,1 31-16,-1 0 15,-31-31-15,-31 31 16,62 0-16,0 0 15,-30-31-15,30 31 16,-31-31-16,0 31 16,0-31-16,0 31 15,0-31-15,1 0 16,-1 31-16,-31-32 15,0 1-15,0 31 16,31-31-16,-31 0 16,0 0-16,31 0 15,-31-31 1,0 30-16,0-30 15,0 0-15,0 31 16,31-63 0,-31 32-1,0 0-15,31 0 16,-31-32-16,31 32 15,-31 0-15,31-32 16,-31 32-16,0 0 16,32 0-16,-32-1 15,0 1-15,31 31 16,-31-31-16,0-1 15,-31 1-15,31 0 16,0 31-16,0-31 16,-32-1-16,32 32 15,0-31-15,0 31 16,0 31-16,0-62 15,-31 30-15,31 1 16,0 0-16,0 0 16,0 0-16,-31 0 15,31 31-15,0 0 16,0 0-16,0 0 15,0 0-15,0 0 16,0 0 0,0 0-1,0 0-15,0 0 16,0 0-16,0 0 15,0 0-15,0 0 16,0 0-16,0 0 16,0 0-16,0 0 15,0 31 1,0-31-16,0 31 15,0 0-15,0 0 16,31 0-16,-31 1 16,0-1-16,31 0 15,-31 0-15,0 0 16,32 31-16,-32-31 15,31 32-15,-31-32 16,31 0-16,-31 0 16,31 31-16,0 1 15,-31-32-15,31 0 16,0 31-16,-31-62 15,0 62-15,31-31 32,1 32-32,-1-1 15,-31 0-15,31-31 16,0 0-16,0 32 15,-31-1-15,31-31 16,0 31-16,0-30 16,-31-1-16,32 31 15,-1-31-15,-31 31 16,31-31-16,0 1 15,0-1-15,-31 0 16,31 0-16,0-31 16,1 31-16,-1-31 15,-31 0-15,31 31 16,0-31-16,0 0 15,31 0-15,-31 0 16,32 0-16,-32 0 16,31 0-16,0 0 15,-31 0-15,32-31 16,-32 31-16,31 0 15,-31 0-15,31 0 16,-30 0 0,-1 0-16,-31 0 15,31 0 1,0 0-16,-31 0 15,0 0-15,0 0 16,31 0 0,-31 0-16,0 0 15,0 0-15,0 0 16,0 0-16,0 0 15,0 0-15,0 0 16,0 0-16,0 0 16,0 0-16,0 0 15,0 0-15,0 0 16,0 0-16,0 0 15,0-31-15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00:56.925"/>
    </inkml:context>
    <inkml:brush xml:id="br0">
      <inkml:brushProperty name="width" value="0.3" units="cm"/>
      <inkml:brushProperty name="height" value="0.6" units="cm"/>
      <inkml:brushProperty name="color" value="#0069AF"/>
      <inkml:brushProperty name="tip" value="rectangle"/>
      <inkml:brushProperty name="rasterOp" value="maskPen"/>
      <inkml:brushProperty name="fitToCurve" value="1"/>
    </inkml:brush>
  </inkml:definitions>
  <inkml:trace contextRef="#ctx0" brushRef="#br0">0 0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0,62 342 0,-62-342 0,0 0 0,0 0 0,0 0 0,31 62 0,-31 0 16,32-30-16,-1 92 16,-31-62-16,31 32 15,-31-32-15,31 31 16,0 1-16,-31-1 15,31 1 1,0-1-16,0 0 16,-31 1-16,32-1 15,-1 0-15,-31-93 16,31 94-16,0-32 15,0 31-15,0 1 16,0-1-16,0-31 16,1 1-16,-32 30 15,31-31 1,0 1-16,0 30 15,-31-31-15,31 1 16,-31-32-16,31 31 16,-31-31-16,31 31 15,-31-31-15,0 32 16,0-32-16,32 0 15,-32 0-15,0 0 16,31 0 0,-31 32-16,0-32 15,31 0-15,-31 0 16,0 0-16,31 0 15,-31 0-15,0 0 16,31 1 0,-31-1-16,0 0 15,0 0-15,0 0 16,31 0-16,-31 0 15,0 0-15,0 1 16,31-1-16,-31 0 16,31 0-16,-31-31 15,0 31-15,0-31 16,0 0-16,0 31 15,0-31 1,0 0 0,0 0-16,0 0 15,0 0-15,0 0 16,0 0-16,0 0 15,0 0-15,0 0 16,0 0-16,0 0 16,0 0-16,0 0 15,0 0-15,0 0 16,0 0-16,0 0 15,0 0-15,32 0 16,-32 0 0,0 0-16,0 0 15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00:58.391"/>
    </inkml:context>
    <inkml:brush xml:id="br0">
      <inkml:brushProperty name="width" value="0.3" units="cm"/>
      <inkml:brushProperty name="height" value="0.6" units="cm"/>
      <inkml:brushProperty name="color" value="#0069AF"/>
      <inkml:brushProperty name="tip" value="rectangle"/>
      <inkml:brushProperty name="rasterOp" value="maskPen"/>
      <inkml:brushProperty name="fitToCurve" value="1"/>
    </inkml:brush>
  </inkml:definitions>
  <inkml:trace contextRef="#ctx0" brushRef="#br0">0 1377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0,124-342 0,-124 342 0,0 0 0,-31 0 0,31 0 0,0-62 0,31 31 0,-31-32 15,31 1-15,0 31 16,-31-31-16,32-1 16,-32 32-16,31-31 15,0 0-15,0 31 16,0-32-16,0 1 15,0 31-15,0 0 16,1 0-16,-32-32 16,31 32-16,0 31 15,-31 0-15,0-31 16,31 31-1,0-31-15,0 31 16,0-31-16,0 0 16,1 31-16,30-31 15,-31 31-15,0 0 16,0 0-16,0 0 15,0 0-15,32 0 16,-32 0 0,0 0-16,0 0 15,0 31-15,0-31 16,0 0-16,32 31 15,-32 0-15,0-31 16,31 31-16,-62-31 16,31 0-16,0 31 15,1 0-15,-1 1 16,31-1-16,-31-31 15,0 31-15,31 0 16,-30 0-16,-1 0 16,0 0-16,0 0 15,0 1-15,-31-1 16,31 0-1,-31 0-15,31 0 16,1 0-16,-32 0 16,31 1-16,-31 30 15,31-31-15,-31 0 16,31 0-1,-31 0-15,31 32 16,-31-32 0,31 0-16,-31 0 15,31 0-15,-31 0 16,0 31-16,0-30 15,0-1-15,0 0 16,0 0-16,0 0 16,0 0-16,0-31 15,0 31-15,0-31 16,0 31-16,0-31 15,0 0-15,0 0 16,0 0-16,0 0 16,0 0-16,0 0 15,0 0-15,0 0 16,0 0-16,0 32 15,31-32-15,1-32 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01:01.059"/>
    </inkml:context>
    <inkml:brush xml:id="br0">
      <inkml:brushProperty name="width" value="0.3" units="cm"/>
      <inkml:brushProperty name="height" value="0.6" units="cm"/>
      <inkml:brushProperty name="color" value="#0069AF"/>
      <inkml:brushProperty name="tip" value="rectangle"/>
      <inkml:brushProperty name="rasterOp" value="maskPen"/>
      <inkml:brushProperty name="fitToCurve" value="1"/>
    </inkml:brush>
  </inkml:definitions>
  <inkml:trace contextRef="#ctx0" brushRef="#br0">94 1279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0,-63-312 0,63 312 0,0 0 0,0 0 0,0 0 0,-31-62 0,31 0 16,0 31-16,0-32 16,31 1-16,-31 31 15,32 0-15,-1 0 16,-31-31-16,31 30 15,0 1-15,0 0 16,0 0-16,0 0 16,32 0-16,-32 0 15,0 0-15,31-1 16,-31 1-16,0 0 15,-31 31-15,31-31 16,1 0-16,-1 0 16,0 31-16,0-31 15,0 31-15,0 0 16,-31-32-16,31 32 15,1 0-15,-1-31 16,0 31 0,-31 0-16,31 0 15,0 0-15,-31 0 16,31 0-1,-31 0-15,31 31 16,-31-31-16,31 32 16,1-32-16,-1 0 15,0 31-15,0-31 16,31 31-1,-31 0-15,32-31 16,-32 31-16,31 0 16,-31-31-16,0 31 15,0 1-15,0-32 16,1 31-16,-1 0 15,-31 0-15,31 31 16,0-31-16,0 0 16,0 1-16,-31-1 15,31 0-15,0 31 16,1-31-16,-1 0 15,0 32-15,-31-63 16,31 31 0,0 31-16,-31-31 15,31 31-15,0-31 16,-31 32-16,31-32 15,-31 31 1,32-31-16,-32 0 16,0 32-16,0-32 15,0 0-15,0 31 16,0-31-16,-32 0 15,32 32-15,0-32 16,-31 0-16,31 0 16,0 0-16,-31 0 15,31 0-15,0 1 16,0-32-16,-31 31 15,31 0-15,-31 0 16,31-31-16,0 31 16,0 0-16,-31 0 15,31-31-15,-31 31 16,31 1-16,0-32 15,0 31-15,-31 0 16,31 0 0,0-31-16,0 31 15,0 0-15,0 0 16,0-31-16,0 31 15,0 1-15,0-1 16,0 0 0,0 0-1,31 31-15,-31-31 16,0 0-16,0 1 15,0 30-15,0-31 16,31 31-16,-31-31 16,0 0-16,0 32 15,31-32-15,-31 0 16,0 0-16,0 0 15,31 0-15,-31-31 16,0 31-16,0 1 16,0-32-16,0 0 15,0 0-15,0 0 16,0 0-16,0 0 15,0 0-15,0 0 16,0 0 0,0 0-16,0 0 15,0 0-15,0 0 16,0 0-16,0 0 15,0 0-15,0 0 16,0 0-16,0 0 16,0 0-16,0 0 15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01:02.213"/>
    </inkml:context>
    <inkml:brush xml:id="br0">
      <inkml:brushProperty name="width" value="0.3" units="cm"/>
      <inkml:brushProperty name="height" value="0.6" units="cm"/>
      <inkml:brushProperty name="color" value="#0069AF"/>
      <inkml:brushProperty name="tip" value="rectangle"/>
      <inkml:brushProperty name="rasterOp" value="maskPen"/>
      <inkml:brushProperty name="fitToCurve" value="1"/>
    </inkml:brush>
  </inkml:definitions>
  <inkml:trace contextRef="#ctx0" brushRef="#br0">193 0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0,-156 280 0,156-280 0,0 0 0,0 31 0,0-31 0,0 31 0,-31 32 16,31-32-16,0 31 15,0 0-15,31 0 16,-31-30-16,31-1 16,1 31-16,30-62 15,-31 31-15,31 0 16,1-31-16,-32 0 15,31 0 1,-31 0-16,0 0 16,0 0-16,0 0 15,1-31-15,-32 31 16,31 0-16,-31 0 15,0-31-15,31 0 16,-31 0-16,0-32 16,0 1-16,0 31 15,0-31-15,0 0 16,0-1-16,0 32 15,-31 0-15,31 0 16,-31 0 0,31 0-16,-32 0 15,1-1-15,0 1 16,0 0-16,0 31 15,0-31-15,0 31 16,0 0-16,-1 0 16,32 0-1,-31 0-15,31 0 16,0 0-16,0 0 15,0 0-15,31 0 16,-31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01:04.038"/>
    </inkml:context>
    <inkml:brush xml:id="br0">
      <inkml:brushProperty name="width" value="0.3" units="cm"/>
      <inkml:brushProperty name="height" value="0.6" units="cm"/>
      <inkml:brushProperty name="color" value="#0069AF"/>
      <inkml:brushProperty name="tip" value="rectangle"/>
      <inkml:brushProperty name="rasterOp" value="maskPen"/>
      <inkml:brushProperty name="fitToCurve" value="1"/>
    </inkml:brush>
  </inkml:definitions>
  <inkml:trace contextRef="#ctx0" brushRef="#br0">0 0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0,31 312 0,-31-312 0,0 0 0,0 0 0,0 0 0,0 62 0,31 0 0,-31 0 16,31 32-16,1-1 15,-32-31-15,31 32 16,-31-94-16,0 62 15,31 31-15,-31-30 16,31 30-16,-31-31 16,31 32-1,-31-32-15,31 0 16,-31 32-16,31-32 15,-31 0-15,31 0 16,1 1 0,-32-1-16,31 0 15,0-31-15,-31 31 16,31-30-16,0 30 15,-31-31-15,31 31 16,-31-31-16,31 0 16,-31 32-16,0-63 15,31 31-15,1 0 16,-32 31-16,31-31 15,-31 32-15,31-32 16,-31 31-16,31-31 16,-31 31-16,31-31 15,-31 32-15,31-32 16,-31 0-16,0 31 15,31-31-15,-31 1 16,0-1-16,31-31 16,-31 31-16,0-31 15,0 31 1,0-31-16,0 0 15,0 0-15,0 0 32,0 0-32,0 0 15,0 0-15,0 0 16,0 0-16,0 0 15,0 0-15,32 31 16,-32-31-16,0 31 16,0-31-16,0 31 15,0 0-15,0-31 16,0 32-16,31-32 15,-31 0-15,0 0 16,0 0-16,0 0 16,0 0-16,0 0 15,0 0-15,0 0 16,0 0-16,0 0 15,0 0-15,0 0 16,0 0-16,0 0 16,0 0-16,31 0 15,-31 0-15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01:05.349"/>
    </inkml:context>
    <inkml:brush xml:id="br0">
      <inkml:brushProperty name="width" value="0.3" units="cm"/>
      <inkml:brushProperty name="height" value="0.6" units="cm"/>
      <inkml:brushProperty name="color" value="#0069AF"/>
      <inkml:brushProperty name="tip" value="rectangle"/>
      <inkml:brushProperty name="rasterOp" value="maskPen"/>
      <inkml:brushProperty name="fitToCurve" value="1"/>
    </inkml:brush>
  </inkml:definitions>
  <inkml:trace contextRef="#ctx0" brushRef="#br0">0 0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01:06.987"/>
    </inkml:context>
    <inkml:brush xml:id="br0">
      <inkml:brushProperty name="width" value="0.3" units="cm"/>
      <inkml:brushProperty name="height" value="0.6" units="cm"/>
      <inkml:brushProperty name="color" value="#0069AF"/>
      <inkml:brushProperty name="tip" value="rectangle"/>
      <inkml:brushProperty name="rasterOp" value="maskPen"/>
      <inkml:brushProperty name="fitToCurve" value="1"/>
    </inkml:brush>
  </inkml:definitions>
  <inkml:trace contextRef="#ctx0" brushRef="#br0">288 280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0,-187 281 0,187-281 0,0 0 0,0 0 0,0 0 0,-31 31 0,-1 0 15,32 0-15,-31 31 16,31-31-16,0-31 16,0 32-16,0-1 15,0-31-15,31 31 16,-31-31-16,0 31 15,32-31-15,-1 31 16,-31-31-16,31 31 16,0-31-16,-31 0 15,0 0-15,31 31 16,0-31-16,-31 31 15,31-31 1,1 0-16,-1 0 16,0 0-16,0 0 15,0 0-15,-31 0 16,31-31-16,-31 31 15,0 0-15,31 0 16,-31 0-16,0 0 16,0-31-16,0 31 15,0-31-15,0 31 16,0-31-16,0 0 15,0 0-15,0 31 16,0-63 0,31 32-16,-31 0 15,0-31-15,0 31 16,0 0-16,0-1 15,0 1-15,0 0 16,0 0-16,0 0 16,0-31-16,0 31 15,0-1-15,0 1 16,-31-31-16,31 31 15,0 0-15,-31 0 16,31 0 0,-31-1-16,31 32 15,0 0-15,0 0 16,0 0-1,0 0-15,0 0 16,0 0-16,0 0 16,0 0-16,0 0 15,0 0-15,0 0 16,0 0-16,0 0 15,0 0-15,0 0 16,0 0 0,0 0-16,0 0 15,0 0-15,0 0 16,0 0-16,0 0 15,0 0-15,0 0 16,-31-31-16,31 31 16,0 0-16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01:09.280"/>
    </inkml:context>
    <inkml:brush xml:id="br0">
      <inkml:brushProperty name="width" value="0.3" units="cm"/>
      <inkml:brushProperty name="height" value="0.6" units="cm"/>
      <inkml:brushProperty name="color" value="#0069AF"/>
      <inkml:brushProperty name="tip" value="rectangle"/>
      <inkml:brushProperty name="rasterOp" value="maskPen"/>
      <inkml:brushProperty name="fitToCurve" value="1"/>
    </inkml:brush>
  </inkml:definitions>
  <inkml:trace contextRef="#ctx0" brushRef="#br0">0 856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0,124-311 0,-124 311 0,0 0 0,0 0 0,0 0 0,31-62 0,0 31 0,1 0 15,-1-32-15,0 1 16,0 31-1,31 0-15,1-32 16,-32 32-16,31 0 16,-31 31-16,0-31 15,31 31-15,-30-31 16,30 0-16,-31 31 15,0 0-15,0 0 16,0 0-16,0 0 16,32 0-16,-32 0 15,0 0-15,0 0 16,0 0-16,0 0 15,0 31-15,-31-31 16,32 0-16,-32 0 16,0 31-16,31 0 15,0-31 1,0 31-16,0-31 15,-31 31-15,31-31 16,0 32 0,0-32-16,-31 0 15,32 0-15,-32 31 16,31-31-16,-31 0 15,0 0-15,0 31 16,0 0-16,0-31 16,31 31-16,-31-31 15,0 31-15,31-31 16,-31 31-16,0-31 15,0 32-15,0-32 16,0 31-16,0 0 16,0 0-16,0 0 15,0 0-15,0 0 16,-31 0-16,31 1 15,-31-1-15,0 31 16,31-31-16,-32 0 16,32 31-16,-31-30 15,0 30-15,0-31 16,31 0-1,-31 0-15,0 0 16,0 0 0,31 1-16,-31-1 15,31-31 1,-32 31-16,32 0 15,-31 0-15,31 0 16,-31-31-16,31 31 16,0-31-16,0 31 15,0-31-15,0 0 16,0 32-16,0-32 15,0 0-15,31 31 16,-31-31-16,0 31 16,31 0-16,-31 0 15,0 0-15,32 0 16,-32 0-16,31 32 15,-31-63-15,31 31 16,-31 31-16,31 0 16,0 1-16,-31-1 15,31 31-15,0 1 16,0-1-16,1-31 15,-1 32 1,0-32 0,0 31-16,0-30 15,0-1-15,0 0 16,-31 0-16,31 1 15,-31-32-15,32 0 16,-32 0-16,0 0 16,31 0-16,-31-31 15,0 0-15,0 0 16,0 0-1,0 0-15,0 0 16,0 0-16,0 0 16,0 0-16,0 0 15,0 0-15,0 0 16,31-31-16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01:10.356"/>
    </inkml:context>
    <inkml:brush xml:id="br0">
      <inkml:brushProperty name="width" value="0.3" units="cm"/>
      <inkml:brushProperty name="height" value="0.6" units="cm"/>
      <inkml:brushProperty name="color" value="#0069AF"/>
      <inkml:brushProperty name="tip" value="rectangle"/>
      <inkml:brushProperty name="rasterOp" value="maskPen"/>
      <inkml:brushProperty name="fitToCurve" value="1"/>
    </inkml:brush>
  </inkml:definitions>
  <inkml:trace contextRef="#ctx0" brushRef="#br0">93 0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0,-93 311 0,93-311 0,0 0 0,0 0 0,0 0 0,0 0 0,0 0 0,0 32 0,0-32 0,0 31 0,0 0 0,0 31 15,0-31-15,31-31 16,-31 31-16,0-31 15,31 0-15,-31 31 16,31-31 0,0 0-16,0 0 15,1 0-15,-1-31 16,0 31-16,0-31 15,0 31 1,0-31-16,0 31 16,-31-31-16,0 31 15,0 0-15,31-31 16,-31 0-16,-31 31 15,31-31-15,-31-1 16,31 1-16,-31 0 16,0 31-16,31-31 15,-31 0 1,0 31-16,31 0 15,0 0-15,0 0 16,0 0-16,0 0 16,0 0-16,0 0 15,0 0-15,0 0 16,0 0-16,0 0 15,0 0-15,0 0 16,0 0 0,0 0-16,-31 31 15,31 0-15,0-31 16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32:45.921"/>
    </inkml:context>
    <inkml:brush xml:id="br0">
      <inkml:brushProperty name="width" value="0.3" units="cm"/>
      <inkml:brushProperty name="height" value="0.6" units="cm"/>
      <inkml:brushProperty name="color" value="#969696"/>
      <inkml:brushProperty name="tip" value="rectangle"/>
      <inkml:brushProperty name="rasterOp" value="maskPen"/>
      <inkml:brushProperty name="fitToCurve" value="1"/>
    </inkml:brush>
  </inkml:definitions>
  <inkml:trace contextRef="#ctx0" brushRef="#br0">7385 1184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0,-218-249 0,218 249 0,0 0 0,0 0 0,0 0 0,-31-62 0,-31 30 16,62 1-16,-63-31 15,32 31-15,0 0 16,0 0-16,0 0 15,-31-1-15,30 1 16,1 0-16,0 0 16,0 0-1,0 0 1,-31 0-16,31 0 15,-32-1-15,32 32 16,-31-31-16,0 31 16,31-31-1,-1 31-15,-30 0 16,31 0-16,-31 0 15,0 0-15,30-31 16,-30 31-16,31 0 16,-31-31-16,0 31 15,30 0-15,-30-31 16,0 31-16,31 0 15,-31-31-15,62 31 16,-32 0-16,-30 0 16,31 0-16,-31 0 15,31-31-15,-32 31 16,32 0-16,-31 0 15,31 0-15,-31-32 16,-1 32-16,32 0 16,-31 0-16,0 0 15,-1-31 1,32 31-16,-31 0 15,0 0-15,0 0 16,30 0-16,-30 0 16,0-31-1,0 31-15,-1 0 16,1 0-1,31 0-15,-31-31 16,0 62-16,-1-31 16,1-31-16,0 31 15,0 0-15,-1 31 16,1-31-16,0-31 15,-1 31-15,1 31 16,31-31-16,-31 0 16,0 0-16,-1 0 15,1 0-15,0 0 16,31 31-16,-32-31 15,32 0-15,-31 31 16,62-31-16,-62 0 16,0 0-16,30 0 15,-30 0-15,31 32 16,-31-32-1,0 31-15,30 0 16,-30-31 0,0 31-16,31 0 15,-31-31-15,-1 31 16,1 0-16,-31-31 15,30 31-15,1-31 16,0 32-16,0-1 16,-1-31-16,1 31 15,0 0-15,0 0 16,-1 0-16,63-31 15,-62 31-15,31 0 16,-31 1-16,-1 30 16,32-31-16,-31 31 15,0-31-15,31 0 16,-32 32-16,1-32 15,31 31-15,-31 0 16,0-30-16,-1 30 16,32-31-16,-31 31 15,0 0-15,31-30 16,-1 30-16,1 0 15,-31-31-15,31 31 16,0 1 0,0-32-1,-1 31 1,-30 0-16,62 1 15,-31-1-15,0 0 16,0 0-16,0 1 16,31-1-16,-31 0 15,31 0-15,-32 1 16,1 30-16,31-31 15,-31 32-15,31-32 16,-31 31-16,0-30 16,31-1-16,0 31 15,-31-31-15,31 32 16,0-32-16,-31 0 15,31-62-15,0 94 16,0-32-16,0 31 16,0-30-16,0-1 15,0 0-15,0 31 16,0-30-16,0-1 15,31 0-15,-31 0 16,0 1 0,0-1-1,31 0-15,-31 32 16,0-32-16,31 0 15,-31 0-15,31 1 16,0-1-16,-31 0 16,31 0-16,1 1 15,-1-1 1,31 31-16,-31-30 15,0-1-15,0 0 16,32 0-16,-32 32 16,0-32-16,31 0 15,-31-31-15,0 32 16,1-1-16,-1 0 15,31 0-15,-31-31 16,0 32-16,0-1 16,32-31-16,-1 31 15,-31 1-15,31-32 16,-31 31-16,32-31 15,-32 31-15,-31-62 16,62 63 0,0-1-16,-31 0 15,32 0-15,-1-30 16,-31 30-1,31-31-15,0 31 16,1-31-16,-1 32 16,-31-1-16,31 0 15,1-31-15,-1 31 16,0 1-16,0-32 15,1 31-15,-1 0 16,0-31-16,0 32 16,1-1-16,-1-31 15,-31 0-15,-31-31 16,62 63-16,1-1 15,-1 0-15,0-31 16,0 31-16,1 1 16,-1-32-16,0 31 15,31 0-15,-30 1 16,30-32-16,-31 31 15,1 0-15,30-31 16,-31 32-16,0-1 16,32-31-1,-32 31-15,32 0 16,-32 1-16,0-32 15,31 31 1,-30 0-16,30-31 16,-31 32-1,1-1-15,-1-31 16,31 0-16,-31 31 15,1-30-15,-1 30 16,0-31-16,0 0 16,1 0-16,-32 0 15,31 1-15,-31-1 16,31 0-16,-30 0 15,-1 0-15,31 0 16,-31 0-16,31 0 16,-30 1-16,30-1 15,-31 0-15,0 0 16,-31-31-16,31 31 15,0 0-15,0 0 16,1 0-16,-1 1 16,0-1-1,0 0-15,0 0 16,-31 0-16,31-31 15,0 31-15,-31 0 16,31 0 0,1-31-16,-32 32 15,31-1-15,-31-31 16,31 31-16,-31 0 15,31-31-15,-31 31 16,31-31-16,-31 0 16,0 31-16,31-31 15,-31 31 1,31-31-16,-31 31 15,31-31-15,-31 32 16,0-32-16,32 31 16,-32-31-16,0 31 15,31-31-15,-31 31 16,0 0-16,0-31 15,31 0-15,-31 31 16,0-31-16,0 31 16,0 0-1,0-31-15,31 32 16,-62-32-16,31 0 15,0 31-15,0-31 16,0 0-16,0 0 16,0 0-16,0 0 15,0 0-15,0 0 16,0 0-16,0 0 15,0 0 1,0 0-16,0 0 16,0 0-16,0 0 15,0 31-15,0-31 16,31 0-16,31 31 15,0-31-15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32:49.633"/>
    </inkml:context>
    <inkml:brush xml:id="br0">
      <inkml:brushProperty name="width" value="0.3" units="cm"/>
      <inkml:brushProperty name="height" value="0.6" units="cm"/>
      <inkml:brushProperty name="color" value="#969696"/>
      <inkml:brushProperty name="tip" value="rectangle"/>
      <inkml:brushProperty name="rasterOp" value="maskPen"/>
      <inkml:brushProperty name="fitToCurve" value="1"/>
    </inkml:brush>
  </inkml:definitions>
  <inkml:trace contextRef="#ctx0" brushRef="#br0">561 500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0,280-155 0,-280 155 0,0 0 0,0 0 0,0 0 0,62-32 0,-31 1 0,0 0 15,63 0-15,-32 0 16,0 31-16,0-31 15,1 0-15,-1 31 16,0-31-16,0 31 16,1-32-1,-1 32-15,0 0 16,-31-31-16,32 31 15,-1 0-15,0 0 16,0 0-16,1 0 16,-1-31-16,0 31 15,0 0-15,-62 0 16,63 0-16,-1 0 15,0 0-15,0 31 16,32-31-16,-32 0 16,31 31-16,1 1 15,-1-1-15,1-31 16,-32 31-16,31 0 15,-31 0 1,32 0-16,-1-31 16,-31 62-16,32-30 15,-32-1-15,31 31 16,1-31-16,-1 0 15,-31 31-15,32-30 16,-1-1 0,1 31-1,-32-31-15,0 31 16,0 1-16,1-1 15,-1-31-15,0 31 16,0 0-16,1 1 16,-32-1-16,0-31 15,31 31-15,-31 1 16,0-1-16,32 0 15,-32 0-15,0-30 16,0 30-16,-31 0 16,31 0-16,0-31 15,0 32-15,-31-1 16,0-62-16,32 62 15,-1-31-15,0 32 16,-31-1 0,31 0-16,0 0 15,-31 1-15,31-1 16,-31 0-16,0 0 15,0 1-15,0-1 16,0 0-16,0 0 16,0 1-1,0-1-15,0 0 16,0 0-16,0 32 15,0-32-15,0 0 16,0 1-16,0 30 16,0-93-16,0 62 15,0 0-15,0 1 16,-31 30-16,31-31 15,-31 1-15,31 30 16,-31-31-16,0 0 16,0 1-16,31 30 15,-32-31-15,1 1 16,0-1-16,0 0 15,0 0-15,31 32 16,-31-32-16,0 0 16,0 1-1,-1-1-15,1 0 16,0 31-16,0-30 15,31-1 1,-31 0-16,0 0 16,0 1-1,31-1-15,-31 0 16,-32 0-16,63 1 15,-31-32-15,0 31 16,31 0-16,-31 1 16,0-32-16,0 31 15,0-31-15,-1 31 16,32 1-16,-31-32 15,0 31-15,0-31 16,0 0-16,0 32 16,0-32-16,31-31 15,0 31-15,-31 31 16,31-31-16,-32 0 15,32 32-15,-31-32 16,0 0-16,0 0 16,0 0-16,0 31 15,0-31-15,-1 32 16,1-32-1,0 0-15,0 0 16,0 31-16,0-31 16,31 32-1,-62-32-15,30 0 16,1 0-16,0 0 15,0 0-15,0 32 16,0-32 0,0 0-16,0 31 15,-1-31-15,-30 0 16,31 32-16,0-32 15,0 31-15,31-31 16,-62 0-16,30 32 16,1-32-16,0 0 15,31 0-15,-31 31 16,0-31-16,0 0 15,0 1-15,0-1 16,31 0-16,-32 0 16,1 0-16,0 0 15,31 31-15,0-62 16,-31 32-16,0-1 15,0 31 1,0-31-16,0 0 16,-1 0-1,1 32-15,0-32 16,0 0-16,-31 31 15,31-31-15,0 31 16,-1 1-16,-30-1 16,31 0-16,0 0 15,-31-30-15,30 30 16,-30 0-16,31-31 15,-31 31-15,31-30 16,-32 30-16,63-62 16,-31 62-16,-31 0 15,31-30-15,0 30 16,-31-31-16,30 31 15,1-31-15,0 0 16,0 1-16,0-1 16,0 0-16,31-31 15,-31 31-15,0 0 16,-1 0-16,32-31 15,-31 31-15,0 0 16,0 1-16,31-32 31,-31 31-31,0 0 16,0 0-16,0 0 15,-1 0 1,1 0-16,0 0 16,0 1-16,0-1 15,0 0-15,0-31 16,0 31-16,-1 0 15,1-31-15,31 31 16,-31 0-16,0-31 16,0 31-16,0 1 15,31-32-15,-31 31 16,-1 0-16,1 0 15,0 0-15,0 0 16,0 0-16,-31 0 16,62-31-16,-31 32 15,-1 30-15,-30-31 16,0 0-16,31 0 15,0 32-15,0-32 16,-32 0-16,32 0 16,0 0-1,0-31 1,0 31-16,0-31 15,31 0-15,0 0 16,0 0 0,0 0-16,0 0 15,0 0-15,0 0 16,0 0-16,0 0 15,0 31-15,-31-31 16,31 31 0,-32-31-16,32 0 15,-31 0-15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33:01.786"/>
    </inkml:context>
    <inkml:brush xml:id="br0">
      <inkml:brushProperty name="width" value="0.3" units="cm"/>
      <inkml:brushProperty name="height" value="0.6" units="cm"/>
      <inkml:brushProperty name="color" value="#969696"/>
      <inkml:brushProperty name="tip" value="rectangle"/>
      <inkml:brushProperty name="rasterOp" value="maskPen"/>
      <inkml:brushProperty name="fitToCurve" value="1"/>
    </inkml:brush>
  </inkml:definitions>
  <inkml:trace contextRef="#ctx0" brushRef="#br0">4826 2085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0,-124-311 0,124 311 0,0 0 0,0-31 0,0 31 0,-31-63 0,0 1 0,-1 31 16,1-62-16,-31 30 16,62 63-16,-31-62 15,0 0 1,0 0-16,0-1 15,-32 1-15,32 0 16,-31 0-16,31-1 16,-31 1-16,-1 31 15,32-31-15,-31 0 16,0-1-16,31 1 15,-32 31 1,1-31-16,0-1 16,0 32-16,-1-31 15,1 31-15,0-31 16,0 30-16,-1 1 15,-30 0-15,31 0 16,-1 0 0,-30 0-16,31 31 15,-32-31-15,1 31 16,0-31-16,-1 31 15,1 0-15,-1 0 16,1 31-16,0-31 16,-1 0-16,1 31 15,0 0-15,-1-31 16,1 31-1,31 0-15,-32 0 16,32 0-16,-32 1 16,1 30-16,31-31 15,-32 31-15,94-62 16,-93 62-16,31 1 15,-32-1-15,32 0 16,0 1 0,-31 30-16,30-31 15,1 32-15,-31-1 16,30-31-16,32 32 15,0-32-15,0 0 16,0 31-16,0 1 16,0-1-16,0 1 15,-1-1-15,1 0 16,31 1-16,-31-1 15,0 32-15,0-32 16,31-93-16,0 125 16,-31-32-16,31 31 15,0-30-15,-31 30 16,31-30-1,0-1-15,0 32 16,0-32-16,0 0 16,31 1-16,-31-1 15,0 32-15,0-32 16,31 0-16,0 1 15,0-1-15,-31 1 16,31-1-16,0 0 16,1 1-16,-1-1 15,0 0 1,0-30-16,0 30 15,0 0 1,0 1-16,0-1 16,32 1-16,-32-1 15,0 0-15,0-30 16,31 30-16,1 0 15,-32 1-15,31-1 16,0 1-16,-31-1 16,32 0-16,-1 32 15,0-32-15,31 1 16,-30 30-1,-1-31-15,0 32 16,32-32-16,-32 32 16,-62-125-16,62 93 15,0 1-15,1-1 16,30 32-16,-31-32 15,1 0-15,30 1 16,-31-1-16,0 0 16,1 32-16,-1-32 15,0 1-15,0-1 16,1 0-1,-1 1-15,-31-1 16,31 1-16,1-1 16,-1 0-16,0 1 15,-31-1-15,31 1 16,1-32-16,-32 62 15,31-30 1,0-1-16,1 0 16,-1 1-16,0-1 15,0-31-15,1 32 16,-32-1-1,31-31-15,0 32 16,-31-1-16,32-30 16,-32 30-16,31-31 15,-31 32-15,31-32 16,-30 31-16,-1-31 15,0 1-15,0-1 16,0 0-16,0 0 16,0 1-16,-31-63 15,31 62-15,1 0 16,-1-31-16,0 32 15,0-1 1,-31-31-16,31 31 16,-31-31-16,31 0 15,-31 1-15,31-1 16,-31 0-16,31 0 15,-31 0-15,0 0 16,32 0-16,-32 0 16,31 1-16,-31-1 15,0 0-15,31 0 16,-31-31-1,31 31-15,-31 0 16,0-31-16,0 0 16,31 31-16,-31 1 15,0-32-15,31 31 16,-31-31-16,0 31 15,0-31-15,0 0 16,0 0-16,0 0 16,0 0-16,0 0 15,0 0-15,31 31 16,-31 0-16,31-31 15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4.23964" units="1/cm"/>
          <inkml:channelProperty channel="Y" name="resolution" value="43.54839" units="1/cm"/>
          <inkml:channelProperty channel="T" name="resolution" value="1" units="1/dev"/>
        </inkml:channelProperties>
      </inkml:inkSource>
      <inkml:timestamp xml:id="ts0" timeString="2017-10-20T01:33:05.155"/>
    </inkml:context>
    <inkml:brush xml:id="br0">
      <inkml:brushProperty name="width" value="0.3" units="cm"/>
      <inkml:brushProperty name="height" value="0.6" units="cm"/>
      <inkml:brushProperty name="color" value="#969696"/>
      <inkml:brushProperty name="tip" value="rectangle"/>
      <inkml:brushProperty name="rasterOp" value="maskPen"/>
      <inkml:brushProperty name="fitToCurve" value="1"/>
    </inkml:brush>
  </inkml:definitions>
  <inkml:trace contextRef="#ctx0" brushRef="#br0">0 2186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0,124-312 0,-124 312 0,0 0 0,0-31 0,0 31 0,31-62 0,1 0 16,-1 31-16,0-63 16,0 1-16,0 31 15,31-1-15,-30-30 16,30 31-16,-31-1 15,0 1-15,0 0 16,31 0-16,1-1 16,-32 1-16,0 0 15,0 31-15,31-31 16,-31-1-16,32 32 15,-32 0-15,31-31 16,-62 62-16,31-31 16,31 0-16,1-1 15,-1-30-15,0 31 16,0 0-16,32 0 15,-32 0-15,31 0 16,-30-1-16,30 1 16,-31 31-1,1-31-15,30 0 16,-31 31-1,32-31-15,-32 31 16,31 0-16,1-31 16,-32 31-16,31 0 15,-30 0-15,30 0 16,0 0-1,-30 0-15,30 0 16,-31 31-16,32-31 16,-32 0-16,31 0 15,-31 31-15,1-31 16,-1 31-16,0 0 15,1 0-15,30 1 16,-31-1-16,32 0 16,-32 31-16,31-31 15,1 0-15,-32 32 16,31-1-16,-31-31 15,1 31-15,30 0 16,-31 1-16,-62-63 16,94 62-16,-32 0 15,0 0 1,0 32-1,1-32-15,-1 0 16,0 32-16,1-32 16,-32 0-16,31 0 15,0 32-15,-31-32 16,32 32-16,-32-1 15,0-31-15,31 32 16,0-1-16,-31 0 16,32 1-16,-32-1 15,0 0-15,31 1 16,-31-1-16,-31-93 15,31 125-15,32-32 16,-32 0-16,31 32 16,-31-1-16,31-30 15,-30 30-15,-1-30 16,0 30-16,0-30 15,0 30-15,-31-30 16,31 30-16,0 1 16,-31-32-16,0 31 15,31-30-15,-31 30 16,0-30-1,0 30-15,0 1 16,0-32 0,-31 32-16,31-1 15,-31 1 1,0-32-16,31 32 15,-31-1-15,0 1 16,0-32-16,-32 31 16,32-30-16,0 30 15,-31 1-15,0-1 16,31 1-16,-63-1 15,32 1-15,0-32 16,-1 32-16,-30-1 16,31-30-16,0 30 15,-1-30-15,1-1 16,0 0-16,-32 1 15,94-94-15,-62 93 16,0 1-16,-32-1 16,1 0-16,0 32 15,30-32-15,-30 1 16,31-32-1,-32 31-15,32-31 16,-31 32-16,31-32 16,-32 0-1,32 32-15,-31-1 16,30-31-16,-30 1 15,0-1-15,30 31 16,-30-31-16,31 1 16,-32-1-16,32 0 15,-31 1-15,30-1 16,-30 0-1,31 0-15,-1-31 16,1 32-16,0-1 16,0-31-16,31 31 15,-32-31-15,32 1 16,-31-1-16,31 0 15,-31 0-15,30 31 16,-30-31-16,31 0 16,0 1-16,-31 30 15,31-31-15,-32 31 16,32 0-1,-31-30-15,0 30 16,62-62-16,-63 31 16,1 31-16,31-31 15,-31 32 1,-1-1-16,1-31 15,31 31-15,-31-31 16,31 32-16,0-32 16,-32 31-16,32-31 15,0 31-15,0-30 16,0-1-16,0 0 15,0 0-15,-1 0 16,1 0-16,31 0 16,-31-31-16,0 31 15,31 1-15,-31-1 16,31-31-16,-31 31 15,31-31-15,-31 31 16,0 0-16,-1 0 16,1 0-16,31-31 15,-31 31-15,0-31 16,31 32-1,-31-1-15,0-31 16,31 31-16,0 0 16,-31 0-16,31 0 15,-31 0-15,31 0 16,-32 1-1,1 30-15,0-31 16,0 0-16,31 0 16,-31 0-1,0 0-15,0 1 16,31-1-16,-31 0 15,-1 0-15,32 0 16,-31 0-16,31 0 16,-31 0-16,31 1 15,-31-1-15,31 0 16,-31 0-16,31 0 15,-31 0-15,31 0 16,0 1-16,0-1 16,-31 0-16,31-31 15,0 31-15,0-31 16,0 0-1,0 0-15,0 31 16,0-31-16,0 0 16,0 0-16,0 0 15,0 0-15,0 0 16,0 31-16,0 0 15,0-31-15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85975-F7CB-42BE-954F-A2F928C350AD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476D0-71A3-4674-88E1-A5FEA2D63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909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F476D0-71A3-4674-88E1-A5FEA2D633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650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D4AEB-F8A5-479C-95B6-D0A5EA95B0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F97CCC-4FAE-4D50-BE94-5363C90F15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487182-C35A-469A-9435-9C55AF996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FC9D0-602D-4A7A-82B1-6E8AF5EF3244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8A32F-EDB7-4162-99A6-CBE70D801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B1A630-63AA-47A6-9731-A967506AB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8A08-F1A9-4E4A-92B6-7072B8A68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95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C8562-6587-4EAF-9A8E-78849AD64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D19C5-488D-4CCA-9F97-096F0B7C5F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2C513F-B69E-4A0E-8603-609F03009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FC9D0-602D-4A7A-82B1-6E8AF5EF3244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13C6E-6C59-4268-87BB-E40428A1C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C66D07-3DF5-4573-81E9-910F55FE6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8A08-F1A9-4E4A-92B6-7072B8A68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589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CC0FF-37AF-4BA0-87C6-F3FBDDEB4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486C25-2BA1-48FD-A94A-AC4E61AFD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7F2F5-24DC-4C5C-9C13-AE2A70E4F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FC9D0-602D-4A7A-82B1-6E8AF5EF3244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8C6320-1685-4943-9EE0-4B7C39B87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DE424-8F60-4632-8B16-A69B72D0A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8A08-F1A9-4E4A-92B6-7072B8A68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869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11EB2-BE73-474A-98F5-72230465E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22D07-81EB-451B-90F1-7CF41E2BDA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318A68-15F8-4754-9A44-F2FC05061A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0C090-7757-482F-BF83-CA35DFDCB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FC9D0-602D-4A7A-82B1-6E8AF5EF3244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06A859-5692-46B7-BF38-E18E3EEBA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93431-6B02-462A-833B-4ACF7E4E8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8A08-F1A9-4E4A-92B6-7072B8A68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132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63AE0-320F-43AD-BF81-049210107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F99141-19DD-4DC0-B462-34B414F3C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67C90F-CA6B-4133-9ADF-F0D364CB7D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61BF19-96C0-417D-B817-1149ACB71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DBB20-A2B5-49D1-A4C5-52EFA6A292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493307-17DD-41D5-AED1-F95085EFD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FC9D0-602D-4A7A-82B1-6E8AF5EF3244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D2ECFC-B11B-477D-B35B-DDB566E61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6348E5-0650-4C77-80C8-A9C95120A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8A08-F1A9-4E4A-92B6-7072B8A68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299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DE006-0B25-442C-8BCA-F55430565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1CF620-A8CA-436B-A057-84904E8B7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FC9D0-602D-4A7A-82B1-6E8AF5EF3244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4ACC78-6A1D-4304-8F01-BF7FBE557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179972-3348-4220-BA86-922CACBD0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8A08-F1A9-4E4A-92B6-7072B8A68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100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EB2525-D24B-45A3-A159-371DCD5D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FC9D0-602D-4A7A-82B1-6E8AF5EF3244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B8F477-85D7-4AF1-9B36-7225BEAD3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E00A08-3301-4C0A-B9FE-51C00B840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8A08-F1A9-4E4A-92B6-7072B8A68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643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B35CA-16E0-47F7-8686-0A6105D09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09B74-81D2-45C9-A095-D2A726877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464F07-605E-4F05-B798-E8549F3A49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0BFAEB-334D-4A6C-A3EA-4163B2983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FC9D0-602D-4A7A-82B1-6E8AF5EF3244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0920FD-DF85-4A6E-A5F3-7FDA360EF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5A136B-0C59-439D-831E-6D19E93AD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8A08-F1A9-4E4A-92B6-7072B8A68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915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951E6-56C5-4C3F-AE42-8FBDEA8F5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34E757-0CAB-415F-B5AF-5A519DE81B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4701BE-6402-450A-A90A-2DA07F5C8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627A8-F7CA-489F-97A1-4B017A55D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FC9D0-602D-4A7A-82B1-6E8AF5EF3244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59B5D9-1E6A-41C3-911C-27558008E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364465-3114-4358-B004-25390D22E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8A08-F1A9-4E4A-92B6-7072B8A68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732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8762F-3A53-4DE8-9B5F-750089DE4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C67CE4-5AD4-4A34-B574-B8438C1E9F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15946-F6F0-46F7-90ED-BD678C7B5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FC9D0-602D-4A7A-82B1-6E8AF5EF3244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C26CD5-1B59-45CB-B9EF-ED8D38A1A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A5C831-3DE8-41A5-8C2E-14BE0116D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8A08-F1A9-4E4A-92B6-7072B8A68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718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2489F5-AF61-483E-A0BC-B4572B201E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79FC47-F9C8-407A-ADB6-1CE30A31B9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4B6D8-E57F-43D9-8886-7A19AB73B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FC9D0-602D-4A7A-82B1-6E8AF5EF3244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0B9FB-22F9-4802-9D54-2EE9697EF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455B9-155B-4F94-8381-30EB3231E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28A08-F1A9-4E4A-92B6-7072B8A68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79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681DF0-FF29-4B6C-B86C-AED23460B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AE4FA9-649E-40D3-974E-704888D48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94A98-F055-4674-ACCC-DFBF74520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FC9D0-602D-4A7A-82B1-6E8AF5EF3244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BDC2C-85EF-4BA4-BCFF-A59447F3C0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FE89C3-B504-4FCD-8ED0-F8895DB1DF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28A08-F1A9-4E4A-92B6-7072B8A68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903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customXml" Target="../ink/ink6.xml"/><Relationship Id="rId18" Type="http://schemas.openxmlformats.org/officeDocument/2006/relationships/customXml" Target="../ink/ink9.xml"/><Relationship Id="rId26" Type="http://schemas.openxmlformats.org/officeDocument/2006/relationships/customXml" Target="../ink/ink13.xml"/><Relationship Id="rId3" Type="http://schemas.openxmlformats.org/officeDocument/2006/relationships/customXml" Target="../ink/ink1.xml"/><Relationship Id="rId21" Type="http://schemas.openxmlformats.org/officeDocument/2006/relationships/image" Target="../media/image11.png"/><Relationship Id="rId7" Type="http://schemas.openxmlformats.org/officeDocument/2006/relationships/customXml" Target="../ink/ink3.xml"/><Relationship Id="rId12" Type="http://schemas.openxmlformats.org/officeDocument/2006/relationships/image" Target="../media/image7.png"/><Relationship Id="rId17" Type="http://schemas.openxmlformats.org/officeDocument/2006/relationships/customXml" Target="../ink/ink8.xml"/><Relationship Id="rId25" Type="http://schemas.openxmlformats.org/officeDocument/2006/relationships/image" Target="../media/image13.png"/><Relationship Id="rId33" Type="http://schemas.openxmlformats.org/officeDocument/2006/relationships/image" Target="../media/image17.png"/><Relationship Id="rId2" Type="http://schemas.openxmlformats.org/officeDocument/2006/relationships/image" Target="../media/image2.jpg"/><Relationship Id="rId16" Type="http://schemas.openxmlformats.org/officeDocument/2006/relationships/image" Target="../media/image9.png"/><Relationship Id="rId20" Type="http://schemas.openxmlformats.org/officeDocument/2006/relationships/customXml" Target="../ink/ink10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customXml" Target="../ink/ink5.xml"/><Relationship Id="rId24" Type="http://schemas.openxmlformats.org/officeDocument/2006/relationships/customXml" Target="../ink/ink12.xml"/><Relationship Id="rId32" Type="http://schemas.openxmlformats.org/officeDocument/2006/relationships/customXml" Target="../ink/ink16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23" Type="http://schemas.openxmlformats.org/officeDocument/2006/relationships/image" Target="../media/image12.png"/><Relationship Id="rId28" Type="http://schemas.openxmlformats.org/officeDocument/2006/relationships/customXml" Target="../ink/ink14.xml"/><Relationship Id="rId10" Type="http://schemas.openxmlformats.org/officeDocument/2006/relationships/image" Target="../media/image6.png"/><Relationship Id="rId19" Type="http://schemas.openxmlformats.org/officeDocument/2006/relationships/image" Target="../media/image10.png"/><Relationship Id="rId31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customXml" Target="../ink/ink4.xml"/><Relationship Id="rId14" Type="http://schemas.openxmlformats.org/officeDocument/2006/relationships/image" Target="../media/image8.png"/><Relationship Id="rId22" Type="http://schemas.openxmlformats.org/officeDocument/2006/relationships/customXml" Target="../ink/ink11.xml"/><Relationship Id="rId27" Type="http://schemas.openxmlformats.org/officeDocument/2006/relationships/image" Target="../media/image14.png"/><Relationship Id="rId30" Type="http://schemas.openxmlformats.org/officeDocument/2006/relationships/customXml" Target="../ink/ink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keKvWdsuE4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customXml" Target="../ink/ink23.xml"/><Relationship Id="rId3" Type="http://schemas.openxmlformats.org/officeDocument/2006/relationships/customXml" Target="../ink/ink18.xml"/><Relationship Id="rId7" Type="http://schemas.openxmlformats.org/officeDocument/2006/relationships/customXml" Target="../ink/ink20.xml"/><Relationship Id="rId12" Type="http://schemas.openxmlformats.org/officeDocument/2006/relationships/image" Target="../media/image11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customXml" Target="../ink/ink22.xml"/><Relationship Id="rId5" Type="http://schemas.openxmlformats.org/officeDocument/2006/relationships/customXml" Target="../ink/ink19.xml"/><Relationship Id="rId15" Type="http://schemas.openxmlformats.org/officeDocument/2006/relationships/image" Target="../media/image7.jpg"/><Relationship Id="rId10" Type="http://schemas.openxmlformats.org/officeDocument/2006/relationships/image" Target="../media/image100.png"/><Relationship Id="rId4" Type="http://schemas.openxmlformats.org/officeDocument/2006/relationships/image" Target="../media/image70.png"/><Relationship Id="rId9" Type="http://schemas.openxmlformats.org/officeDocument/2006/relationships/customXml" Target="../ink/ink21.xml"/><Relationship Id="rId14" Type="http://schemas.openxmlformats.org/officeDocument/2006/relationships/image" Target="../media/image1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70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5.xml"/><Relationship Id="rId5" Type="http://schemas.openxmlformats.org/officeDocument/2006/relationships/image" Target="../media/image160.png"/><Relationship Id="rId4" Type="http://schemas.openxmlformats.org/officeDocument/2006/relationships/customXml" Target="../ink/ink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5cnMjoqn-_s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customXml" Target="../ink/ink31.xml"/><Relationship Id="rId18" Type="http://schemas.openxmlformats.org/officeDocument/2006/relationships/image" Target="../media/image22.png"/><Relationship Id="rId26" Type="http://schemas.openxmlformats.org/officeDocument/2006/relationships/image" Target="../media/image26.png"/><Relationship Id="rId3" Type="http://schemas.openxmlformats.org/officeDocument/2006/relationships/customXml" Target="../ink/ink26.xml"/><Relationship Id="rId21" Type="http://schemas.openxmlformats.org/officeDocument/2006/relationships/customXml" Target="../ink/ink35.xml"/><Relationship Id="rId7" Type="http://schemas.openxmlformats.org/officeDocument/2006/relationships/customXml" Target="../ink/ink28.xml"/><Relationship Id="rId12" Type="http://schemas.openxmlformats.org/officeDocument/2006/relationships/image" Target="../media/image18.png"/><Relationship Id="rId17" Type="http://schemas.openxmlformats.org/officeDocument/2006/relationships/customXml" Target="../ink/ink33.xml"/><Relationship Id="rId25" Type="http://schemas.openxmlformats.org/officeDocument/2006/relationships/customXml" Target="../ink/ink37.xml"/><Relationship Id="rId2" Type="http://schemas.openxmlformats.org/officeDocument/2006/relationships/image" Target="../media/image10.jpg"/><Relationship Id="rId16" Type="http://schemas.openxmlformats.org/officeDocument/2006/relationships/image" Target="../media/image21.png"/><Relationship Id="rId20" Type="http://schemas.openxmlformats.org/officeDocument/2006/relationships/image" Target="../media/image23.png"/><Relationship Id="rId29" Type="http://schemas.openxmlformats.org/officeDocument/2006/relationships/customXml" Target="../ink/ink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1" Type="http://schemas.openxmlformats.org/officeDocument/2006/relationships/customXml" Target="../ink/ink30.xml"/><Relationship Id="rId24" Type="http://schemas.openxmlformats.org/officeDocument/2006/relationships/image" Target="../media/image25.png"/><Relationship Id="rId5" Type="http://schemas.openxmlformats.org/officeDocument/2006/relationships/customXml" Target="../ink/ink27.xml"/><Relationship Id="rId15" Type="http://schemas.openxmlformats.org/officeDocument/2006/relationships/customXml" Target="../ink/ink32.xml"/><Relationship Id="rId23" Type="http://schemas.openxmlformats.org/officeDocument/2006/relationships/customXml" Target="../ink/ink36.xml"/><Relationship Id="rId28" Type="http://schemas.openxmlformats.org/officeDocument/2006/relationships/image" Target="../media/image27.png"/><Relationship Id="rId10" Type="http://schemas.openxmlformats.org/officeDocument/2006/relationships/image" Target="../media/image150.png"/><Relationship Id="rId19" Type="http://schemas.openxmlformats.org/officeDocument/2006/relationships/customXml" Target="../ink/ink34.xml"/><Relationship Id="rId4" Type="http://schemas.openxmlformats.org/officeDocument/2006/relationships/image" Target="../media/image19.png"/><Relationship Id="rId9" Type="http://schemas.openxmlformats.org/officeDocument/2006/relationships/customXml" Target="../ink/ink29.xml"/><Relationship Id="rId14" Type="http://schemas.openxmlformats.org/officeDocument/2006/relationships/image" Target="../media/image20.png"/><Relationship Id="rId22" Type="http://schemas.openxmlformats.org/officeDocument/2006/relationships/image" Target="../media/image24.png"/><Relationship Id="rId27" Type="http://schemas.openxmlformats.org/officeDocument/2006/relationships/customXml" Target="../ink/ink38.xml"/><Relationship Id="rId30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ustomXml" Target="../ink/ink42.xml"/><Relationship Id="rId3" Type="http://schemas.openxmlformats.org/officeDocument/2006/relationships/image" Target="../media/image7.jpg"/><Relationship Id="rId7" Type="http://schemas.openxmlformats.org/officeDocument/2006/relationships/image" Target="../media/image30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1.xml"/><Relationship Id="rId11" Type="http://schemas.openxmlformats.org/officeDocument/2006/relationships/image" Target="../media/image32.png"/><Relationship Id="rId5" Type="http://schemas.openxmlformats.org/officeDocument/2006/relationships/image" Target="../media/image29.png"/><Relationship Id="rId10" Type="http://schemas.openxmlformats.org/officeDocument/2006/relationships/customXml" Target="../ink/ink43.xml"/><Relationship Id="rId4" Type="http://schemas.openxmlformats.org/officeDocument/2006/relationships/customXml" Target="../ink/ink40.xml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C1D2C-4A3F-4D1D-B5D6-789E7A079D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B2251A-C539-45D7-A82C-9B0127F282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70016"/>
            <a:ext cx="9144000" cy="1716716"/>
          </a:xfrm>
        </p:spPr>
        <p:txBody>
          <a:bodyPr>
            <a:noAutofit/>
          </a:bodyPr>
          <a:lstStyle/>
          <a:p>
            <a:r>
              <a:rPr lang="en-US" sz="7200" b="1" dirty="0">
                <a:solidFill>
                  <a:schemeClr val="accent2">
                    <a:lumMod val="75000"/>
                  </a:schemeClr>
                </a:solidFill>
              </a:rPr>
              <a:t>Homeless Adults with Companion Animals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C41E3E-CEC6-434E-A54E-9E0BAE5060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742" y="94129"/>
            <a:ext cx="8068234" cy="417588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098E86F5-EA22-4B91-91E1-F662131DE7E8}"/>
                  </a:ext>
                </a:extLst>
              </p14:cNvPr>
              <p14:cNvContentPartPr/>
              <p14:nvPr/>
            </p14:nvContentPartPr>
            <p14:xfrm>
              <a:off x="10204962" y="2762915"/>
              <a:ext cx="464400" cy="2948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098E86F5-EA22-4B91-91E1-F662131DE7E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150962" y="2654915"/>
                <a:ext cx="572040" cy="51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9780452-7E10-46BE-8459-38D97F5373C3}"/>
                  </a:ext>
                </a:extLst>
              </p14:cNvPr>
              <p14:cNvContentPartPr/>
              <p14:nvPr/>
            </p14:nvContentPartPr>
            <p14:xfrm>
              <a:off x="9501882" y="2371235"/>
              <a:ext cx="259560" cy="1796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9780452-7E10-46BE-8459-38D97F5373C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447882" y="2263235"/>
                <a:ext cx="367200" cy="39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DC93D578-BDAD-4C6D-B247-F83B5694AAB1}"/>
                  </a:ext>
                </a:extLst>
              </p14:cNvPr>
              <p14:cNvContentPartPr/>
              <p14:nvPr/>
            </p14:nvContentPartPr>
            <p14:xfrm>
              <a:off x="10096602" y="1945355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DC93D578-BDAD-4C6D-B247-F83B5694AAB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042602" y="183735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13BFF6D0-B19C-4D17-98EF-B95FCF5ED226}"/>
                  </a:ext>
                </a:extLst>
              </p14:cNvPr>
              <p14:cNvContentPartPr/>
              <p14:nvPr/>
            </p14:nvContentPartPr>
            <p14:xfrm>
              <a:off x="9949362" y="1833395"/>
              <a:ext cx="227880" cy="2019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13BFF6D0-B19C-4D17-98EF-B95FCF5ED22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895362" y="1725395"/>
                <a:ext cx="335520" cy="41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422D202C-8DBB-4857-91C2-301D35761D1A}"/>
                  </a:ext>
                </a:extLst>
              </p14:cNvPr>
              <p14:cNvContentPartPr/>
              <p14:nvPr/>
            </p14:nvContentPartPr>
            <p14:xfrm>
              <a:off x="10420962" y="1809635"/>
              <a:ext cx="336960" cy="1490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422D202C-8DBB-4857-91C2-301D35761D1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366962" y="1701635"/>
                <a:ext cx="444600" cy="36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9A645691-A0B3-439C-962C-E5217170D69C}"/>
                  </a:ext>
                </a:extLst>
              </p14:cNvPr>
              <p14:cNvContentPartPr/>
              <p14:nvPr/>
            </p14:nvContentPartPr>
            <p14:xfrm>
              <a:off x="10567122" y="1911875"/>
              <a:ext cx="101160" cy="1569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9A645691-A0B3-439C-962C-E5217170D69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513122" y="1803875"/>
                <a:ext cx="208800" cy="37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393B3D16-09A4-4BE6-8606-F936CDF08910}"/>
                  </a:ext>
                </a:extLst>
              </p14:cNvPr>
              <p14:cNvContentPartPr/>
              <p14:nvPr/>
            </p14:nvContentPartPr>
            <p14:xfrm>
              <a:off x="10903002" y="2278355"/>
              <a:ext cx="224640" cy="2059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393B3D16-09A4-4BE6-8606-F936CDF0891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849002" y="2170355"/>
                <a:ext cx="332280" cy="42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12DC799-447C-4016-AFF4-C4E3C325E313}"/>
                  </a:ext>
                </a:extLst>
              </p14:cNvPr>
              <p14:cNvContentPartPr/>
              <p14:nvPr/>
            </p14:nvContentPartPr>
            <p14:xfrm>
              <a:off x="10724082" y="1844555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12DC799-447C-4016-AFF4-C4E3C325E31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670082" y="173655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70095C8C-645D-4325-8BD7-574EA28E2A83}"/>
                  </a:ext>
                </a:extLst>
              </p14:cNvPr>
              <p14:cNvContentPartPr/>
              <p14:nvPr/>
            </p14:nvContentPartPr>
            <p14:xfrm>
              <a:off x="10466322" y="1900355"/>
              <a:ext cx="213120" cy="13500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70095C8C-645D-4325-8BD7-574EA28E2A83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412322" y="1792355"/>
                <a:ext cx="320760" cy="35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E31EAFD8-1F79-49F0-801D-3081A43D25A4}"/>
                  </a:ext>
                </a:extLst>
              </p14:cNvPr>
              <p14:cNvContentPartPr/>
              <p14:nvPr/>
            </p14:nvContentPartPr>
            <p14:xfrm>
              <a:off x="10073922" y="2549075"/>
              <a:ext cx="471240" cy="5061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E31EAFD8-1F79-49F0-801D-3081A43D25A4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019922" y="2441075"/>
                <a:ext cx="578880" cy="72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D9C49375-BB3B-4777-9DF7-7E812B1D7803}"/>
                  </a:ext>
                </a:extLst>
              </p14:cNvPr>
              <p14:cNvContentPartPr/>
              <p14:nvPr/>
            </p14:nvContentPartPr>
            <p14:xfrm>
              <a:off x="10432842" y="2516675"/>
              <a:ext cx="224280" cy="3477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D9C49375-BB3B-4777-9DF7-7E812B1D780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378842" y="2408675"/>
                <a:ext cx="331920" cy="56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67F9DCDA-E1B8-4746-9AF4-90B4E7B61F31}"/>
                  </a:ext>
                </a:extLst>
              </p14:cNvPr>
              <p14:cNvContentPartPr/>
              <p14:nvPr/>
            </p14:nvContentPartPr>
            <p14:xfrm>
              <a:off x="1409802" y="1493915"/>
              <a:ext cx="708480" cy="4766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67F9DCDA-E1B8-4746-9AF4-90B4E7B61F31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55802" y="1385915"/>
                <a:ext cx="816120" cy="69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041D0746-7CD9-4652-81BA-8CC9BA4B1743}"/>
                  </a:ext>
                </a:extLst>
              </p14:cNvPr>
              <p14:cNvContentPartPr/>
              <p14:nvPr/>
            </p14:nvContentPartPr>
            <p14:xfrm>
              <a:off x="504402" y="1385195"/>
              <a:ext cx="212040" cy="3099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041D0746-7CD9-4652-81BA-8CC9BA4B1743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50402" y="1277195"/>
                <a:ext cx="319680" cy="52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DD535A6D-0FB5-4346-ABEF-712802D86CBE}"/>
                  </a:ext>
                </a:extLst>
              </p14:cNvPr>
              <p14:cNvContentPartPr/>
              <p14:nvPr/>
            </p14:nvContentPartPr>
            <p14:xfrm>
              <a:off x="941442" y="880835"/>
              <a:ext cx="238320" cy="2242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DD535A6D-0FB5-4346-ABEF-712802D86CBE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87442" y="772835"/>
                <a:ext cx="345960" cy="43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232C512A-403A-49D1-87C7-C3196068693B}"/>
                  </a:ext>
                </a:extLst>
              </p14:cNvPr>
              <p14:cNvContentPartPr/>
              <p14:nvPr/>
            </p14:nvContentPartPr>
            <p14:xfrm>
              <a:off x="1622562" y="630635"/>
              <a:ext cx="230760" cy="22824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232C512A-403A-49D1-87C7-C3196068693B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568562" y="522635"/>
                <a:ext cx="338400" cy="44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252D7F10-5C69-4372-B07D-E81B5D95BB9C}"/>
                  </a:ext>
                </a:extLst>
              </p14:cNvPr>
              <p14:cNvContentPartPr/>
              <p14:nvPr/>
            </p14:nvContentPartPr>
            <p14:xfrm>
              <a:off x="2328882" y="1026635"/>
              <a:ext cx="338400" cy="28188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252D7F10-5C69-4372-B07D-E81B5D95BB9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274882" y="918635"/>
                <a:ext cx="446040" cy="49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36249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D48E-86E3-4A39-81F5-DB72C0BD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Homeless Adults with Companion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1A364-5E65-434F-A868-ACB3FB43C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		Sandi Harp, MSW</a:t>
            </a:r>
          </a:p>
          <a:p>
            <a:pPr marL="0" indent="0">
              <a:buNone/>
            </a:pPr>
            <a:r>
              <a:rPr lang="en-US" dirty="0"/>
              <a:t>                      Dissertation Status at Walden University</a:t>
            </a:r>
          </a:p>
          <a:p>
            <a:pPr marL="0" indent="0">
              <a:buNone/>
            </a:pPr>
            <a:r>
              <a:rPr lang="en-US" dirty="0"/>
              <a:t>		Social Work Administration PhD Program</a:t>
            </a:r>
          </a:p>
          <a:p>
            <a:pPr marL="0" indent="0">
              <a:buNone/>
            </a:pPr>
            <a:r>
              <a:rPr lang="en-US" dirty="0"/>
              <a:t>		</a:t>
            </a:r>
          </a:p>
          <a:p>
            <a:pPr marL="0" indent="0">
              <a:buNone/>
            </a:pPr>
            <a:r>
              <a:rPr lang="en-US" dirty="0"/>
              <a:t>		MSW from Florida State University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Georgia" panose="02040802050405090203" pitchFamily="18" charset="0"/>
              </a:rPr>
              <a:t>Subjective Meanings of Community Services: The Lived Experiences   of Homeless Adults with Companion Animals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219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D48E-86E3-4A39-81F5-DB72C0BD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Homeless Adults with Companion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1A364-5E65-434F-A868-ACB3FB43C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My question…having lost so many people, things, relationships, and basic needs, why do homeless individuals seem to cling to their companion animals, at the expense of their own needs?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is it about this pet (usually a dog) that causes them to forego shelter and assistance with food, physical health, mental health, and any other community service?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may be a reason why homeless persons with a dog live unsheltered?</a:t>
            </a:r>
          </a:p>
        </p:txBody>
      </p:sp>
    </p:spTree>
    <p:extLst>
      <p:ext uri="{BB962C8B-B14F-4D97-AF65-F5344CB8AC3E}">
        <p14:creationId xmlns:p14="http://schemas.microsoft.com/office/powerpoint/2010/main" val="1724392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D48E-86E3-4A39-81F5-DB72C0BD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Homeless Adults with Companion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1A364-5E65-434F-A868-ACB3FB43C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800" dirty="0"/>
              <a:t>What’s the Problem??</a:t>
            </a:r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3000" b="1" dirty="0"/>
              <a:t>The 2017 U.S. government budgeted 60.2 billion dollars toward homelessness programs (U.S. HUD, 2017), but a large percentage may not have access because of agency pet restrictions. </a:t>
            </a:r>
            <a:r>
              <a:rPr lang="en-US" sz="3200" b="1" dirty="0"/>
              <a:t>Services are </a:t>
            </a:r>
            <a:r>
              <a:rPr lang="en-US" sz="3200" b="1" i="1" dirty="0"/>
              <a:t>under-utilized or forfeited altogether. </a:t>
            </a:r>
            <a:endParaRPr lang="en-US" sz="3000" b="1" i="1" dirty="0"/>
          </a:p>
          <a:p>
            <a:pPr marL="0" indent="0">
              <a:buNone/>
            </a:pPr>
            <a:endParaRPr lang="en-US" sz="3000" b="1" dirty="0"/>
          </a:p>
          <a:p>
            <a:pPr marL="0" indent="0">
              <a:buNone/>
            </a:pPr>
            <a:r>
              <a:rPr lang="en-US" sz="3000" b="1" dirty="0"/>
              <a:t>Fear of separation from a CA prevents many individuals from connecting to shelter, which leaves them vulnerable to weather, unsafe conditions, violence, and a lack of basic needs (Donley &amp; Wright, 2012).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77459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D48E-86E3-4A39-81F5-DB72C0BD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Homeless Adults with Companion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1A364-5E65-434F-A868-ACB3FB43C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Community Homeless Services:</a:t>
            </a:r>
          </a:p>
          <a:p>
            <a:pPr marL="0" indent="0">
              <a:buNone/>
            </a:pPr>
            <a:r>
              <a:rPr lang="en-US" dirty="0"/>
              <a:t>Case management			Physical Health</a:t>
            </a:r>
          </a:p>
          <a:p>
            <a:pPr marL="0" indent="0">
              <a:buNone/>
            </a:pPr>
            <a:r>
              <a:rPr lang="en-US" dirty="0"/>
              <a:t>Food/Soup Kitchen			Domestic Violence</a:t>
            </a:r>
          </a:p>
          <a:p>
            <a:pPr marL="0" indent="0">
              <a:buNone/>
            </a:pPr>
            <a:r>
              <a:rPr lang="en-US" dirty="0"/>
              <a:t>Temporary Shelters			Legal Services</a:t>
            </a:r>
          </a:p>
          <a:p>
            <a:pPr marL="0" indent="0">
              <a:buNone/>
            </a:pPr>
            <a:r>
              <a:rPr lang="en-US" dirty="0"/>
              <a:t>Veteran’s Services			Income Services (SSI, SSDI)</a:t>
            </a:r>
          </a:p>
          <a:p>
            <a:pPr marL="0" indent="0">
              <a:buNone/>
            </a:pPr>
            <a:r>
              <a:rPr lang="en-US" dirty="0"/>
              <a:t>Educational				Addiction Treatment</a:t>
            </a:r>
          </a:p>
          <a:p>
            <a:pPr marL="0" indent="0">
              <a:buNone/>
            </a:pPr>
            <a:r>
              <a:rPr lang="en-US" dirty="0"/>
              <a:t>Vocational				Housing</a:t>
            </a:r>
          </a:p>
          <a:p>
            <a:pPr marL="0" indent="0">
              <a:buNone/>
            </a:pPr>
            <a:r>
              <a:rPr lang="en-US" dirty="0"/>
              <a:t>Mental Health			Veterinarian Services</a:t>
            </a:r>
          </a:p>
          <a:p>
            <a:pPr marL="0" indent="0">
              <a:buNone/>
            </a:pPr>
            <a:r>
              <a:rPr lang="en-US" dirty="0"/>
              <a:t>Some shelters such as </a:t>
            </a:r>
            <a:r>
              <a:rPr lang="en-US" b="1" i="1" dirty="0"/>
              <a:t>The Bridge </a:t>
            </a:r>
            <a:r>
              <a:rPr lang="en-US" dirty="0"/>
              <a:t>in Dallas provides wrap-around services including case management, food, temporary shelter, job training, mental/physical health services, legal services</a:t>
            </a:r>
          </a:p>
        </p:txBody>
      </p:sp>
    </p:spTree>
    <p:extLst>
      <p:ext uri="{BB962C8B-B14F-4D97-AF65-F5344CB8AC3E}">
        <p14:creationId xmlns:p14="http://schemas.microsoft.com/office/powerpoint/2010/main" val="2077376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D48E-86E3-4A39-81F5-DB72C0BD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Homeless Adults with Companion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1A364-5E65-434F-A868-ACB3FB43C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Very </a:t>
            </a:r>
            <a:r>
              <a:rPr lang="en-US" b="1" i="1" dirty="0"/>
              <a:t>few temporary shelters </a:t>
            </a:r>
            <a:r>
              <a:rPr lang="en-US" dirty="0"/>
              <a:t>(homeless or domestic violence) in America accommodate the person and their companion animal. </a:t>
            </a:r>
          </a:p>
          <a:p>
            <a:r>
              <a:rPr lang="en-US" dirty="0"/>
              <a:t>Miami</a:t>
            </a:r>
          </a:p>
          <a:p>
            <a:r>
              <a:rPr lang="en-US" dirty="0"/>
              <a:t>Phoenix</a:t>
            </a:r>
          </a:p>
          <a:p>
            <a:r>
              <a:rPr lang="en-US" dirty="0"/>
              <a:t>Riverside, CA</a:t>
            </a:r>
          </a:p>
          <a:p>
            <a:r>
              <a:rPr lang="en-US" dirty="0"/>
              <a:t>Dallas</a:t>
            </a:r>
          </a:p>
          <a:p>
            <a:r>
              <a:rPr lang="en-US" dirty="0"/>
              <a:t>Family Promise Shelters and Petco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Some reasons:</a:t>
            </a:r>
          </a:p>
          <a:p>
            <a:r>
              <a:rPr lang="en-US" dirty="0"/>
              <a:t>Other shelter guests allergic to dogs or fearful of them.</a:t>
            </a:r>
          </a:p>
          <a:p>
            <a:r>
              <a:rPr lang="en-US" dirty="0"/>
              <a:t>City codes</a:t>
            </a:r>
          </a:p>
          <a:p>
            <a:r>
              <a:rPr lang="en-US" dirty="0"/>
              <a:t>Lack of space for animals in the shelter	</a:t>
            </a:r>
          </a:p>
        </p:txBody>
      </p:sp>
    </p:spTree>
    <p:extLst>
      <p:ext uri="{BB962C8B-B14F-4D97-AF65-F5344CB8AC3E}">
        <p14:creationId xmlns:p14="http://schemas.microsoft.com/office/powerpoint/2010/main" val="3317755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D48E-86E3-4A39-81F5-DB72C0BD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Homeless Adults with Companion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1A364-5E65-434F-A868-ACB3FB43C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https://youtu.be/keKvWdsuE4g</a:t>
            </a:r>
            <a:r>
              <a:rPr lang="en-US" dirty="0"/>
              <a:t>  </a:t>
            </a:r>
          </a:p>
          <a:p>
            <a:r>
              <a:rPr lang="en-US" dirty="0"/>
              <a:t>In 2016, 429,000 Americans were homeless (HUD, 2016)</a:t>
            </a:r>
          </a:p>
          <a:p>
            <a:r>
              <a:rPr lang="en-US" dirty="0"/>
              <a:t>Approximately 25 % of homeless Americans owns a pet (107,000) (Rhoades, </a:t>
            </a:r>
            <a:r>
              <a:rPr lang="en-US" dirty="0" err="1"/>
              <a:t>Winetrobe</a:t>
            </a:r>
            <a:r>
              <a:rPr lang="en-US" dirty="0"/>
              <a:t>, &amp; Rice, 2015)</a:t>
            </a:r>
          </a:p>
          <a:p>
            <a:r>
              <a:rPr lang="en-US" dirty="0"/>
              <a:t>68% of American households own pets (American Pet Products)</a:t>
            </a:r>
          </a:p>
          <a:p>
            <a:r>
              <a:rPr lang="en-US" b="1" dirty="0"/>
              <a:t>Some causes of homelessness (Deck &amp; Platt, 2015):</a:t>
            </a:r>
          </a:p>
          <a:p>
            <a:pPr marL="0" indent="0">
              <a:buNone/>
            </a:pPr>
            <a:r>
              <a:rPr lang="en-US" b="1" i="1" dirty="0"/>
              <a:t>Systemic issues </a:t>
            </a:r>
            <a:r>
              <a:rPr lang="en-US" dirty="0"/>
              <a:t>such as lack of affordable housing, fluctuating labor market, and poverty.</a:t>
            </a:r>
          </a:p>
          <a:p>
            <a:pPr marL="0" indent="0">
              <a:buNone/>
            </a:pPr>
            <a:r>
              <a:rPr lang="en-US" b="1" i="1" dirty="0"/>
              <a:t>Intrinsic issues </a:t>
            </a:r>
            <a:r>
              <a:rPr lang="en-US" dirty="0"/>
              <a:t>including mental illness, trauma, domestic violence, and substance abuse.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59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D48E-86E3-4A39-81F5-DB72C0BD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Homeless Adults with Companion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1A364-5E65-434F-A868-ACB3FB43C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9600" b="1" dirty="0"/>
              <a:t>Companion Animal = Pet; providing a satisfying psychological relationship that is reciprocal.</a:t>
            </a:r>
          </a:p>
          <a:p>
            <a:pPr marL="0" indent="0">
              <a:buNone/>
            </a:pPr>
            <a:r>
              <a:rPr lang="en-US" sz="9600" b="1" dirty="0"/>
              <a:t>Possible Meanings of Companion Animals to the Homeless Owner:</a:t>
            </a:r>
          </a:p>
          <a:p>
            <a:r>
              <a:rPr lang="en-US" sz="9600" dirty="0"/>
              <a:t>Family Member</a:t>
            </a:r>
          </a:p>
          <a:p>
            <a:r>
              <a:rPr lang="en-US" sz="9600" dirty="0"/>
              <a:t>Protection</a:t>
            </a:r>
          </a:p>
          <a:p>
            <a:r>
              <a:rPr lang="en-US" sz="9600" dirty="0"/>
              <a:t>Friend	</a:t>
            </a:r>
          </a:p>
          <a:p>
            <a:r>
              <a:rPr lang="en-US" sz="9600" dirty="0"/>
              <a:t>Social Ice Breaker</a:t>
            </a:r>
          </a:p>
          <a:p>
            <a:r>
              <a:rPr lang="en-US" sz="9600" dirty="0"/>
              <a:t>Reason to live</a:t>
            </a:r>
          </a:p>
          <a:p>
            <a:r>
              <a:rPr lang="en-US" sz="9600" dirty="0"/>
              <a:t>Reason to stay sober and safe</a:t>
            </a:r>
          </a:p>
          <a:p>
            <a:r>
              <a:rPr lang="en-US" sz="9600" dirty="0"/>
              <a:t>Proof of responsibility</a:t>
            </a:r>
          </a:p>
          <a:p>
            <a:pPr marL="0" indent="0">
              <a:buNone/>
            </a:pPr>
            <a:r>
              <a:rPr lang="en-US" sz="9600" b="1" dirty="0"/>
              <a:t>Gap in Research:</a:t>
            </a:r>
            <a:r>
              <a:rPr lang="en-US" sz="9600" dirty="0"/>
              <a:t> </a:t>
            </a:r>
            <a:r>
              <a:rPr lang="en-US" sz="9600" b="1" dirty="0"/>
              <a:t>I have found no research that has explored their lived-meanings in reference to program/services utilization attempts and experiences.</a:t>
            </a:r>
            <a:endParaRPr lang="en-US" sz="51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8DA4B2-06F3-486F-AEDB-C39DC87996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753" y="2823881"/>
            <a:ext cx="4373053" cy="262217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422B50CB-0BE7-4902-A5CF-2C2F73445314}"/>
                  </a:ext>
                </a:extLst>
              </p14:cNvPr>
              <p14:cNvContentPartPr/>
              <p14:nvPr/>
            </p14:nvContentPartPr>
            <p14:xfrm>
              <a:off x="5431362" y="2673995"/>
              <a:ext cx="4816440" cy="29754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422B50CB-0BE7-4902-A5CF-2C2F7344531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22362" y="2664995"/>
                <a:ext cx="4834080" cy="299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63698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D48E-86E3-4A39-81F5-DB72C0BD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Homeless Adults with Companion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1A364-5E65-434F-A868-ACB3FB43C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800" dirty="0"/>
              <a:t>Homeless persons’ attachment to their pets is deeper than that of the American overall population (Hanrahan, 2013). </a:t>
            </a:r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dirty="0"/>
              <a:t>Why might a homeless individual choose their pet over receiving shelter or other services?</a:t>
            </a:r>
          </a:p>
        </p:txBody>
      </p:sp>
    </p:spTree>
    <p:extLst>
      <p:ext uri="{BB962C8B-B14F-4D97-AF65-F5344CB8AC3E}">
        <p14:creationId xmlns:p14="http://schemas.microsoft.com/office/powerpoint/2010/main" val="1530629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D48E-86E3-4A39-81F5-DB72C0BD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Homeless Adults with Companion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1A364-5E65-434F-A868-ACB3FB43C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i="1" dirty="0"/>
              <a:t>Positive social change </a:t>
            </a:r>
            <a:r>
              <a:rPr lang="en-US" dirty="0"/>
              <a:t>is anticipated by exploring the unique individual needs of homeless persons with CAs in relation to community programs and services.</a:t>
            </a:r>
            <a:endParaRPr lang="en-US" sz="4800" dirty="0"/>
          </a:p>
          <a:p>
            <a:pPr marL="0" indent="0">
              <a:buNone/>
            </a:pPr>
            <a:r>
              <a:rPr lang="en-US" sz="3600" dirty="0"/>
              <a:t>Attachment Theory </a:t>
            </a:r>
          </a:p>
          <a:p>
            <a:pPr marL="0" indent="0">
              <a:buNone/>
            </a:pPr>
            <a:r>
              <a:rPr lang="en-US" sz="3600" dirty="0"/>
              <a:t>(Bowlby, 1969 &amp; 1980; Ainsworth, 1989)</a:t>
            </a:r>
          </a:p>
          <a:p>
            <a:r>
              <a:rPr lang="en-US" dirty="0"/>
              <a:t>Based on early childhood bonding with a primary caregiver, a type of attachment occurs: secure, ambivalent, anxious, avoidant, or disorganized, depending on the proximity of the caregiver, as well as nurturing of the infant (Schwartz, 2015). </a:t>
            </a:r>
          </a:p>
          <a:p>
            <a:r>
              <a:rPr lang="en-US" sz="3900" dirty="0"/>
              <a:t>Strange Situation</a:t>
            </a:r>
          </a:p>
        </p:txBody>
      </p:sp>
    </p:spTree>
    <p:extLst>
      <p:ext uri="{BB962C8B-B14F-4D97-AF65-F5344CB8AC3E}">
        <p14:creationId xmlns:p14="http://schemas.microsoft.com/office/powerpoint/2010/main" val="1226171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D48E-86E3-4A39-81F5-DB72C0BD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Homeless Adults with Companion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1A364-5E65-434F-A868-ACB3FB43C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4800" b="1" dirty="0"/>
              <a:t>Secure Attachment</a:t>
            </a:r>
          </a:p>
          <a:p>
            <a:pPr marL="0" indent="0">
              <a:buNone/>
            </a:pPr>
            <a:endParaRPr lang="en-US" sz="4800" b="1" dirty="0"/>
          </a:p>
          <a:p>
            <a:r>
              <a:rPr lang="en-US" sz="4800" dirty="0"/>
              <a:t>Infant’s security in the presence of the primary caregiver.</a:t>
            </a:r>
          </a:p>
          <a:p>
            <a:r>
              <a:rPr lang="en-US" sz="4800" dirty="0"/>
              <a:t>Close proximity, secure base, &amp; safe haven</a:t>
            </a:r>
          </a:p>
          <a:p>
            <a:r>
              <a:rPr lang="en-US" sz="4800" dirty="0"/>
              <a:t>Nurturing and meeting the infant’s needs</a:t>
            </a:r>
          </a:p>
        </p:txBody>
      </p:sp>
    </p:spTree>
    <p:extLst>
      <p:ext uri="{BB962C8B-B14F-4D97-AF65-F5344CB8AC3E}">
        <p14:creationId xmlns:p14="http://schemas.microsoft.com/office/powerpoint/2010/main" val="3028339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D48E-86E3-4A39-81F5-DB72C0BD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Homeless Adults with Companion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1A364-5E65-434F-A868-ACB3FB43C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Ainsworth stated that children with healthy proximity to their mother are more likely to have a </a:t>
            </a:r>
            <a:r>
              <a:rPr lang="en-US" b="1" dirty="0"/>
              <a:t>secure base</a:t>
            </a:r>
            <a:r>
              <a:rPr lang="en-US" dirty="0"/>
              <a:t>, and knowing their environment is safe provides </a:t>
            </a:r>
            <a:r>
              <a:rPr lang="en-US" b="1" dirty="0"/>
              <a:t>a safe haven </a:t>
            </a:r>
            <a:r>
              <a:rPr lang="en-US" dirty="0"/>
              <a:t>type of environment (</a:t>
            </a:r>
            <a:r>
              <a:rPr lang="en-US" dirty="0" err="1"/>
              <a:t>Konok</a:t>
            </a:r>
            <a:r>
              <a:rPr lang="en-US" dirty="0"/>
              <a:t>, et al., 2015).</a:t>
            </a:r>
            <a:endParaRPr lang="en-US" sz="4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C3B0CC-89F5-4B90-862D-CFC6D3923C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635" y="3200400"/>
            <a:ext cx="5405717" cy="345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489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D48E-86E3-4A39-81F5-DB72C0BD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Homeless Adults with Companion Animals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40C67D-DB6F-44A2-A76A-C44A5A33EF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094" y="1358154"/>
            <a:ext cx="6669741" cy="5204012"/>
          </a:xfrm>
        </p:spPr>
      </p:pic>
    </p:spTree>
    <p:extLst>
      <p:ext uri="{BB962C8B-B14F-4D97-AF65-F5344CB8AC3E}">
        <p14:creationId xmlns:p14="http://schemas.microsoft.com/office/powerpoint/2010/main" val="909098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D48E-86E3-4A39-81F5-DB72C0BD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Homeless Adults with Companion Animals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F2E3A4-CB5C-4A39-AF2F-AF15434007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573" y="2297719"/>
            <a:ext cx="3378589" cy="2556669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44BC1A7-0955-4E43-B748-C05B26209355}"/>
                  </a:ext>
                </a:extLst>
              </p14:cNvPr>
              <p14:cNvContentPartPr/>
              <p14:nvPr/>
            </p14:nvContentPartPr>
            <p14:xfrm>
              <a:off x="5076402" y="2135795"/>
              <a:ext cx="2568240" cy="17726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44BC1A7-0955-4E43-B748-C05B2620935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22402" y="2027795"/>
                <a:ext cx="2675880" cy="198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C0B2BE4-A7A3-4133-8838-6ECD2AD7D034}"/>
                  </a:ext>
                </a:extLst>
              </p14:cNvPr>
              <p14:cNvContentPartPr/>
              <p14:nvPr/>
            </p14:nvContentPartPr>
            <p14:xfrm>
              <a:off x="6880362" y="2079635"/>
              <a:ext cx="224640" cy="45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C0B2BE4-A7A3-4133-8838-6ECD2AD7D03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26362" y="1971635"/>
                <a:ext cx="332280" cy="26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D6276F6-0586-4404-A75A-8F03D0BC5530}"/>
                  </a:ext>
                </a:extLst>
              </p14:cNvPr>
              <p14:cNvContentPartPr/>
              <p14:nvPr/>
            </p14:nvContentPartPr>
            <p14:xfrm>
              <a:off x="5692722" y="3021035"/>
              <a:ext cx="246600" cy="1011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D6276F6-0586-4404-A75A-8F03D0BC553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38722" y="2913035"/>
                <a:ext cx="354240" cy="31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0C85969-F08B-493C-98F6-AA7B107A8D2C}"/>
                  </a:ext>
                </a:extLst>
              </p14:cNvPr>
              <p14:cNvContentPartPr/>
              <p14:nvPr/>
            </p14:nvContentPartPr>
            <p14:xfrm>
              <a:off x="5692722" y="3020675"/>
              <a:ext cx="1109520" cy="4939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0C85969-F08B-493C-98F6-AA7B107A8D2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638722" y="2912675"/>
                <a:ext cx="1217160" cy="70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8C88F41-B332-4483-8E7C-4DE9C5534608}"/>
                  </a:ext>
                </a:extLst>
              </p14:cNvPr>
              <p14:cNvContentPartPr/>
              <p14:nvPr/>
            </p14:nvContentPartPr>
            <p14:xfrm>
              <a:off x="5726202" y="3514235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8C88F41-B332-4483-8E7C-4DE9C553460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72202" y="340623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C015E6C9-3891-42DB-A341-A0F039EE5437}"/>
                  </a:ext>
                </a:extLst>
              </p14:cNvPr>
              <p14:cNvContentPartPr/>
              <p14:nvPr/>
            </p14:nvContentPartPr>
            <p14:xfrm>
              <a:off x="5546922" y="3346115"/>
              <a:ext cx="235800" cy="180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C015E6C9-3891-42DB-A341-A0F039EE543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492922" y="3238115"/>
                <a:ext cx="343440" cy="396000"/>
              </a:xfrm>
              <a:prstGeom prst="rect">
                <a:avLst/>
              </a:prstGeom>
            </p:spPr>
          </p:pic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4FEC6A9B-7003-4747-9051-D5AF83CC3C7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806" y="3246363"/>
            <a:ext cx="4305029" cy="321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393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D48E-86E3-4A39-81F5-DB72C0BD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Homeless Adults with Companion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1A364-5E65-434F-A868-ACB3FB43C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800" b="1" dirty="0"/>
              <a:t>Insecure Attachment</a:t>
            </a:r>
          </a:p>
          <a:p>
            <a:r>
              <a:rPr lang="en-US" sz="4800" dirty="0"/>
              <a:t>Ambivalent</a:t>
            </a:r>
          </a:p>
          <a:p>
            <a:r>
              <a:rPr lang="en-US" sz="4800" dirty="0"/>
              <a:t>Avoidant</a:t>
            </a:r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3200" dirty="0"/>
              <a:t>Infants’ unmet physical or emotional needs tends to translate into lack of trust and insecurity as adults (</a:t>
            </a:r>
            <a:r>
              <a:rPr lang="en-US" sz="3200" dirty="0" err="1"/>
              <a:t>Joeng</a:t>
            </a:r>
            <a:r>
              <a:rPr lang="en-US" sz="3200" dirty="0"/>
              <a:t>, Turner, Kim, Choi, Lee, &amp; Kim, 2017). </a:t>
            </a:r>
          </a:p>
          <a:p>
            <a:pPr marL="0" indent="0">
              <a:buNone/>
            </a:pP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187325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D48E-86E3-4A39-81F5-DB72C0BD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Homeless Adults with Companion Animals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0EC2F69-CE8C-4192-9958-EA4EA2CE62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29" y="1326357"/>
            <a:ext cx="4814047" cy="507315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8191D9-8702-48C7-8DD9-98ACFF12A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475" y="1326357"/>
            <a:ext cx="5080000" cy="5080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4125BEF-2933-47A4-B9A1-BEFE0ABD5668}"/>
                  </a:ext>
                </a:extLst>
              </p14:cNvPr>
              <p14:cNvContentPartPr/>
              <p14:nvPr/>
            </p14:nvContentPartPr>
            <p14:xfrm>
              <a:off x="5442882" y="2299595"/>
              <a:ext cx="864360" cy="8078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4125BEF-2933-47A4-B9A1-BEFE0ABD566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33882" y="2290595"/>
                <a:ext cx="882000" cy="82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4A0F2C3-F915-4192-88AF-1023464BF81A}"/>
                  </a:ext>
                </a:extLst>
              </p14:cNvPr>
              <p14:cNvContentPartPr/>
              <p14:nvPr/>
            </p14:nvContentPartPr>
            <p14:xfrm>
              <a:off x="5432442" y="3722675"/>
              <a:ext cx="948960" cy="9450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4A0F2C3-F915-4192-88AF-1023464BF81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423442" y="3713675"/>
                <a:ext cx="966600" cy="962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23515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D48E-86E3-4A39-81F5-DB72C0BD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Homeless Adults with Companion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1A364-5E65-434F-A868-ACB3FB43C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Evidence-Based Practices with Animals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Animal Assisted Interventions </a:t>
            </a:r>
            <a:r>
              <a:rPr lang="en-US" dirty="0"/>
              <a:t>– is directed and/or delivered by a practitioner with specialized expertise and within the scope of practice of his/her profession. There are specific goals for each individual involved and the process is documented and evaluated. 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Animal Assisted Therapy </a:t>
            </a:r>
            <a:r>
              <a:rPr lang="en-US" dirty="0"/>
              <a:t>– a specially trained animal-¬handler team is an integral part of the treatment process; elderly, chronic and terminally ill, children, autism spectrum, and psychiatric patients. “AAT may be as good as interventions such as CBT” (Gonzalez-Ramirez &amp; Hernandez, 2014, p. 311).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508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D48E-86E3-4A39-81F5-DB72C0BD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Homeless Adults with Companion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1A364-5E65-434F-A868-ACB3FB43C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Evidence-Based Practices with Animals</a:t>
            </a:r>
          </a:p>
          <a:p>
            <a:pPr marL="0" indent="0">
              <a:buNone/>
            </a:pPr>
            <a:r>
              <a:rPr lang="en-US" dirty="0"/>
              <a:t>Including animals in social work practice is a holistic approach.  No longer can we as social workers overlook “intrinsic anthropocentrism” of our work. (Hanrahan, 2013)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Emotional Support Animals </a:t>
            </a:r>
            <a:r>
              <a:rPr lang="en-US" dirty="0"/>
              <a:t>– persons with anxiety and/or depression, college students, disasters, etc. (i.e. Las Vegas mass shootings)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PETS Act </a:t>
            </a:r>
            <a:r>
              <a:rPr lang="en-US" dirty="0"/>
              <a:t>(post-Katrina) of 2006 – 67% of research participants said they would refuse to leave their home/pet if their pet was not allowed in a shelter.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Jails/Prisons </a:t>
            </a:r>
            <a:r>
              <a:rPr lang="en-US" dirty="0"/>
              <a:t>(offender-led dog training programs) for dogs to be adopted.</a:t>
            </a:r>
          </a:p>
          <a:p>
            <a:pPr marL="0" indent="0">
              <a:buNone/>
            </a:pPr>
            <a:r>
              <a:rPr lang="en-US" dirty="0"/>
              <a:t>Prisoners also train dogs as service dogs for veterans with PTSD. Additionally, the prisoners training dogs have fewer violations. </a:t>
            </a:r>
            <a:r>
              <a:rPr lang="en-US" dirty="0">
                <a:hlinkClick r:id="rId2"/>
              </a:rPr>
              <a:t>https://youtu.be/5cnMjoqn-_s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8654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D48E-86E3-4A39-81F5-DB72C0BD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Homeless Adults with Companion Animals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DA545B0-14D4-44C0-98A9-323E985EF9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034" y="1358153"/>
            <a:ext cx="5298141" cy="5365376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342325A4-3F98-41D0-A22D-35A53FC2F894}"/>
                  </a:ext>
                </a:extLst>
              </p14:cNvPr>
              <p14:cNvContentPartPr/>
              <p14:nvPr/>
            </p14:nvContentPartPr>
            <p14:xfrm>
              <a:off x="6846882" y="912155"/>
              <a:ext cx="5267160" cy="330840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342325A4-3F98-41D0-A22D-35A53FC2F89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37882" y="903155"/>
                <a:ext cx="5284800" cy="332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17C787F3-2EBD-4A45-B4D5-DE0961384BA4}"/>
                  </a:ext>
                </a:extLst>
              </p14:cNvPr>
              <p14:cNvContentPartPr/>
              <p14:nvPr/>
            </p14:nvContentPartPr>
            <p14:xfrm>
              <a:off x="6902682" y="914315"/>
              <a:ext cx="5323680" cy="32166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17C787F3-2EBD-4A45-B4D5-DE0961384BA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93682" y="905315"/>
                <a:ext cx="5341320" cy="323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1F75B94-D0FB-4E2C-B5D8-474263199076}"/>
                  </a:ext>
                </a:extLst>
              </p14:cNvPr>
              <p14:cNvContentPartPr/>
              <p14:nvPr/>
            </p14:nvContentPartPr>
            <p14:xfrm>
              <a:off x="6914202" y="2315075"/>
              <a:ext cx="257760" cy="18046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1F75B94-D0FB-4E2C-B5D8-47426319907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860202" y="2207075"/>
                <a:ext cx="365400" cy="202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177C960F-78C0-44A5-BE86-068F53C2D26C}"/>
                  </a:ext>
                </a:extLst>
              </p14:cNvPr>
              <p14:cNvContentPartPr/>
              <p14:nvPr/>
            </p14:nvContentPartPr>
            <p14:xfrm>
              <a:off x="7138122" y="3389675"/>
              <a:ext cx="762480" cy="6404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177C960F-78C0-44A5-BE86-068F53C2D26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084122" y="3281675"/>
                <a:ext cx="870120" cy="85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FA24B084-30EE-465A-84F3-4D00FBF1B4E1}"/>
                  </a:ext>
                </a:extLst>
              </p14:cNvPr>
              <p14:cNvContentPartPr/>
              <p14:nvPr/>
            </p14:nvContentPartPr>
            <p14:xfrm>
              <a:off x="8191482" y="2808275"/>
              <a:ext cx="1322640" cy="8528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FA24B084-30EE-465A-84F3-4D00FBF1B4E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137482" y="2700275"/>
                <a:ext cx="1430280" cy="106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1FE9F009-C0FA-49A4-AF88-E9CC376E6A55}"/>
                  </a:ext>
                </a:extLst>
              </p14:cNvPr>
              <p14:cNvContentPartPr/>
              <p14:nvPr/>
            </p14:nvContentPartPr>
            <p14:xfrm>
              <a:off x="9424122" y="1911875"/>
              <a:ext cx="392760" cy="137844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1FE9F009-C0FA-49A4-AF88-E9CC376E6A5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370122" y="1803875"/>
                <a:ext cx="500400" cy="159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B5D8313F-1838-445D-898C-90DA2CD935A7}"/>
                  </a:ext>
                </a:extLst>
              </p14:cNvPr>
              <p14:cNvContentPartPr/>
              <p14:nvPr/>
            </p14:nvContentPartPr>
            <p14:xfrm>
              <a:off x="9648402" y="2536475"/>
              <a:ext cx="784800" cy="5187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B5D8313F-1838-445D-898C-90DA2CD935A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594402" y="2428475"/>
                <a:ext cx="892440" cy="73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FA1978B8-3BF6-436D-915C-B55D865A1828}"/>
                  </a:ext>
                </a:extLst>
              </p14:cNvPr>
              <p14:cNvContentPartPr/>
              <p14:nvPr/>
            </p14:nvContentPartPr>
            <p14:xfrm>
              <a:off x="10062762" y="1541075"/>
              <a:ext cx="729000" cy="10771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FA1978B8-3BF6-436D-915C-B55D865A182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008762" y="1433075"/>
                <a:ext cx="836640" cy="129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FC90767A-6336-44FF-BA58-7B14D17D3C5D}"/>
                  </a:ext>
                </a:extLst>
              </p14:cNvPr>
              <p14:cNvContentPartPr/>
              <p14:nvPr/>
            </p14:nvContentPartPr>
            <p14:xfrm>
              <a:off x="10755402" y="2819435"/>
              <a:ext cx="228600" cy="2916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FC90767A-6336-44FF-BA58-7B14D17D3C5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0701402" y="2711435"/>
                <a:ext cx="336240" cy="50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63EBD139-CB6E-46E0-896B-7188F2F6C62C}"/>
                  </a:ext>
                </a:extLst>
              </p14:cNvPr>
              <p14:cNvContentPartPr/>
              <p14:nvPr/>
            </p14:nvContentPartPr>
            <p14:xfrm>
              <a:off x="11004162" y="1093595"/>
              <a:ext cx="336600" cy="11660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63EBD139-CB6E-46E0-896B-7188F2F6C62C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950162" y="985595"/>
                <a:ext cx="444240" cy="138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69F5AA13-EF61-40EB-9CC1-29F6A657FC3F}"/>
                  </a:ext>
                </a:extLst>
              </p14:cNvPr>
              <p14:cNvContentPartPr/>
              <p14:nvPr/>
            </p14:nvContentPartPr>
            <p14:xfrm>
              <a:off x="11452362" y="2673635"/>
              <a:ext cx="360" cy="3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69F5AA13-EF61-40EB-9CC1-29F6A657FC3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1398362" y="256563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1A58064C-E9DC-45EF-9916-D7708E647DF7}"/>
                  </a:ext>
                </a:extLst>
              </p14:cNvPr>
              <p14:cNvContentPartPr/>
              <p14:nvPr/>
            </p14:nvContentPartPr>
            <p14:xfrm>
              <a:off x="11382522" y="2505515"/>
              <a:ext cx="189000" cy="35928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1A58064C-E9DC-45EF-9916-D7708E647DF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1328522" y="2397515"/>
                <a:ext cx="296640" cy="57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DBA5D742-38F8-4F9C-B065-3B5054B7F683}"/>
                  </a:ext>
                </a:extLst>
              </p14:cNvPr>
              <p14:cNvContentPartPr/>
              <p14:nvPr/>
            </p14:nvContentPartPr>
            <p14:xfrm>
              <a:off x="11329242" y="875075"/>
              <a:ext cx="627840" cy="10818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DBA5D742-38F8-4F9C-B065-3B5054B7F683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1275242" y="767075"/>
                <a:ext cx="735480" cy="129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28EA7630-A934-4C46-A448-D293816E63FE}"/>
                  </a:ext>
                </a:extLst>
              </p14:cNvPr>
              <p14:cNvContentPartPr/>
              <p14:nvPr/>
            </p14:nvContentPartPr>
            <p14:xfrm>
              <a:off x="12035202" y="2315075"/>
              <a:ext cx="142200" cy="2019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28EA7630-A934-4C46-A448-D293816E63FE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1981202" y="2207075"/>
                <a:ext cx="249840" cy="417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054455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D48E-86E3-4A39-81F5-DB72C0BD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Homeless Adults with Companion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1A364-5E65-434F-A868-ACB3FB43C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The attachment a human has with a CA has been positively correlated by the measurable increased level of oxytocin (OT) in both the human and their animal (</a:t>
            </a:r>
            <a:r>
              <a:rPr lang="en-US" dirty="0" err="1"/>
              <a:t>Konok</a:t>
            </a:r>
            <a:r>
              <a:rPr lang="en-US" dirty="0"/>
              <a:t>, et al., 2015). </a:t>
            </a:r>
          </a:p>
          <a:p>
            <a:pPr marL="0" indent="0">
              <a:buNone/>
            </a:pPr>
            <a:r>
              <a:rPr lang="en-US" dirty="0"/>
              <a:t>Homelessness is considered a “toxic stressor,” that causes physical, psychological, and social challenges for homeless persons and </a:t>
            </a:r>
            <a:r>
              <a:rPr lang="en-US" b="1" dirty="0"/>
              <a:t>challenges community service providers </a:t>
            </a:r>
            <a:r>
              <a:rPr lang="en-US" dirty="0"/>
              <a:t>to address their needs (Murphy, et al., 2015, p. 268). </a:t>
            </a:r>
          </a:p>
          <a:p>
            <a:pPr marL="0" indent="0">
              <a:buNone/>
            </a:pPr>
            <a:r>
              <a:rPr lang="en-US" dirty="0"/>
              <a:t>Pets may provide a buffer to the attachment challenges, however, inability to utilize community services may be a hindrance in getting basic needs met (Donley &amp; Wright, 2012; </a:t>
            </a:r>
            <a:r>
              <a:rPr lang="en-US" dirty="0" err="1"/>
              <a:t>Slatter</a:t>
            </a:r>
            <a:r>
              <a:rPr lang="en-US" dirty="0"/>
              <a:t>, Lloyd, &amp; King, 2012). 	</a:t>
            </a:r>
          </a:p>
        </p:txBody>
      </p:sp>
    </p:spTree>
    <p:extLst>
      <p:ext uri="{BB962C8B-B14F-4D97-AF65-F5344CB8AC3E}">
        <p14:creationId xmlns:p14="http://schemas.microsoft.com/office/powerpoint/2010/main" val="11276674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D48E-86E3-4A39-81F5-DB72C0BD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Homeless Adults with Companion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1A364-5E65-434F-A868-ACB3FB43C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Interactions with pets increases </a:t>
            </a:r>
            <a:r>
              <a:rPr lang="en-US" b="1" i="1" dirty="0"/>
              <a:t>Oxytocin</a:t>
            </a:r>
            <a:r>
              <a:rPr lang="en-US" dirty="0"/>
              <a:t> (bonding hormone), which is a physiological response found in the human and the animal during interactions.</a:t>
            </a:r>
          </a:p>
          <a:p>
            <a:pPr marL="0" indent="0">
              <a:buNone/>
            </a:pPr>
            <a:r>
              <a:rPr lang="en-US" b="1" i="1" dirty="0"/>
              <a:t>Oxytocin</a:t>
            </a:r>
            <a:r>
              <a:rPr lang="en-US" dirty="0"/>
              <a:t> is a neurochemical that decreases blood pressure, decreases heart rate, and lowers stress rates.</a:t>
            </a:r>
          </a:p>
          <a:p>
            <a:pPr marL="0" indent="0">
              <a:buNone/>
            </a:pPr>
            <a:r>
              <a:rPr lang="en-US" dirty="0"/>
              <a:t>The excitement over the hormone began in the 1990s when researchers discovered that breastfeeding women are calmer in the face of exercise and psychosocial stress than bottle-feeding mothers. </a:t>
            </a:r>
          </a:p>
          <a:p>
            <a:pPr marL="0" indent="0">
              <a:buNone/>
            </a:pPr>
            <a:r>
              <a:rPr lang="en-US" dirty="0"/>
              <a:t>As opposed to Cortisol’s “fight, flight, or freeze” responses, </a:t>
            </a:r>
            <a:r>
              <a:rPr lang="en-US" b="1" i="1" dirty="0"/>
              <a:t>Oxytocin’s </a:t>
            </a:r>
            <a:r>
              <a:rPr lang="en-US" dirty="0"/>
              <a:t>role is “tend and befriend.” (DeAngelis, 2008)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1179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D48E-86E3-4A39-81F5-DB72C0BD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Homeless Adults with Companion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1A364-5E65-434F-A868-ACB3FB43C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When is Oxytocin produced?</a:t>
            </a:r>
          </a:p>
          <a:p>
            <a:pPr marL="0" indent="0">
              <a:buNone/>
            </a:pPr>
            <a:r>
              <a:rPr lang="en-US" dirty="0"/>
              <a:t>Labor/Delivery</a:t>
            </a:r>
          </a:p>
          <a:p>
            <a:pPr marL="0" indent="0">
              <a:buNone/>
            </a:pPr>
            <a:r>
              <a:rPr lang="en-US" dirty="0"/>
              <a:t>Breastfeeding (mom and baby)</a:t>
            </a:r>
          </a:p>
          <a:p>
            <a:pPr marL="0" indent="0">
              <a:buNone/>
            </a:pPr>
            <a:r>
              <a:rPr lang="en-US" dirty="0"/>
              <a:t>Sexual Intimacy (husband and wife)</a:t>
            </a:r>
          </a:p>
          <a:p>
            <a:pPr marL="0" indent="0">
              <a:buNone/>
            </a:pPr>
            <a:r>
              <a:rPr lang="en-US" dirty="0"/>
              <a:t>Petting Companion Animals (human and animal)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Oxytocin and Attachment</a:t>
            </a:r>
          </a:p>
          <a:p>
            <a:pPr marL="0" indent="0">
              <a:buNone/>
            </a:pPr>
            <a:r>
              <a:rPr lang="en-US" dirty="0"/>
              <a:t>Early traumatic experiences appear to impair the development of the oxytocin system.  Parents with a personal history of childhood abuse are less responsive to the prosocial effects of intranasal oxytocin. (Yates, 2013)</a:t>
            </a:r>
          </a:p>
        </p:txBody>
      </p:sp>
    </p:spTree>
    <p:extLst>
      <p:ext uri="{BB962C8B-B14F-4D97-AF65-F5344CB8AC3E}">
        <p14:creationId xmlns:p14="http://schemas.microsoft.com/office/powerpoint/2010/main" val="343699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D48E-86E3-4A39-81F5-DB72C0BD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Homeless Adults with Companion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1A364-5E65-434F-A868-ACB3FB43C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For homeless adults struggling with safety and security that began in infancy, their companion animal (dog) may be the “lubricant” for perceived safety and their source of bonding.</a:t>
            </a:r>
          </a:p>
          <a:p>
            <a:pPr marL="0" indent="0">
              <a:buNone/>
            </a:pPr>
            <a:r>
              <a:rPr lang="en-US" b="1" dirty="0"/>
              <a:t>Research is replete with studies regarding measurable physiological responses to attachment and stress in infancy with a corresponding attachment style throughout the lifespan</a:t>
            </a:r>
            <a:r>
              <a:rPr lang="en-US" dirty="0"/>
              <a:t> (</a:t>
            </a:r>
            <a:r>
              <a:rPr lang="en-US" dirty="0" err="1"/>
              <a:t>Bartz</a:t>
            </a:r>
            <a:r>
              <a:rPr lang="en-US" dirty="0"/>
              <a:t>, </a:t>
            </a:r>
            <a:r>
              <a:rPr lang="en-US" dirty="0" err="1"/>
              <a:t>Lydon</a:t>
            </a:r>
            <a:r>
              <a:rPr lang="en-US" dirty="0"/>
              <a:t>, </a:t>
            </a:r>
            <a:r>
              <a:rPr lang="en-US" dirty="0" err="1"/>
              <a:t>Kolevzon</a:t>
            </a:r>
            <a:r>
              <a:rPr lang="en-US" dirty="0"/>
              <a:t>, </a:t>
            </a:r>
            <a:r>
              <a:rPr lang="en-US" dirty="0" err="1"/>
              <a:t>Zaki</a:t>
            </a:r>
            <a:r>
              <a:rPr lang="en-US" dirty="0"/>
              <a:t>, Hollander, Ludwig, &amp; Bolger, 2015; </a:t>
            </a:r>
            <a:r>
              <a:rPr lang="en-US" dirty="0" err="1"/>
              <a:t>Bernaerts</a:t>
            </a:r>
            <a:r>
              <a:rPr lang="en-US" dirty="0"/>
              <a:t>, </a:t>
            </a:r>
            <a:r>
              <a:rPr lang="en-US" dirty="0" err="1"/>
              <a:t>Prinsen</a:t>
            </a:r>
            <a:r>
              <a:rPr lang="en-US" dirty="0"/>
              <a:t>, Berra, </a:t>
            </a:r>
            <a:r>
              <a:rPr lang="en-US" dirty="0" err="1"/>
              <a:t>Bosmans</a:t>
            </a:r>
            <a:r>
              <a:rPr lang="en-US" dirty="0"/>
              <a:t>, </a:t>
            </a:r>
            <a:r>
              <a:rPr lang="en-US" dirty="0" err="1"/>
              <a:t>Steyaert</a:t>
            </a:r>
            <a:r>
              <a:rPr lang="en-US" dirty="0"/>
              <a:t>, &amp; </a:t>
            </a:r>
            <a:r>
              <a:rPr lang="en-US" dirty="0" err="1"/>
              <a:t>Alaerts</a:t>
            </a:r>
            <a:r>
              <a:rPr lang="en-US" dirty="0"/>
              <a:t>, 2017; </a:t>
            </a:r>
            <a:r>
              <a:rPr lang="en-US" dirty="0" err="1"/>
              <a:t>Borgi</a:t>
            </a:r>
            <a:r>
              <a:rPr lang="en-US" dirty="0"/>
              <a:t> &amp; </a:t>
            </a:r>
            <a:r>
              <a:rPr lang="en-US" dirty="0" err="1"/>
              <a:t>Cirulli</a:t>
            </a:r>
            <a:r>
              <a:rPr lang="en-US" dirty="0"/>
              <a:t>, 2016; </a:t>
            </a:r>
            <a:r>
              <a:rPr lang="en-US" dirty="0" err="1"/>
              <a:t>Eapen</a:t>
            </a:r>
            <a:r>
              <a:rPr lang="en-US" dirty="0"/>
              <a:t>, </a:t>
            </a:r>
            <a:r>
              <a:rPr lang="en-US" dirty="0" err="1"/>
              <a:t>Dadds</a:t>
            </a:r>
            <a:r>
              <a:rPr lang="en-US" dirty="0"/>
              <a:t>, Barnett, </a:t>
            </a:r>
            <a:r>
              <a:rPr lang="en-US" dirty="0" err="1"/>
              <a:t>Kohlhoff</a:t>
            </a:r>
            <a:r>
              <a:rPr lang="en-US" dirty="0"/>
              <a:t>, Khan, Radom, &amp; Solove, 2014; Ein-</a:t>
            </a:r>
            <a:r>
              <a:rPr lang="en-US" dirty="0" err="1"/>
              <a:t>Dor</a:t>
            </a:r>
            <a:r>
              <a:rPr lang="en-US" dirty="0"/>
              <a:t> &amp; </a:t>
            </a:r>
            <a:r>
              <a:rPr lang="en-US" dirty="0" err="1"/>
              <a:t>Hirschberger</a:t>
            </a:r>
            <a:r>
              <a:rPr lang="en-US" dirty="0"/>
              <a:t>, 2016; </a:t>
            </a:r>
            <a:r>
              <a:rPr lang="en-US" dirty="0" err="1"/>
              <a:t>Hurlemann</a:t>
            </a:r>
            <a:r>
              <a:rPr lang="en-US" dirty="0"/>
              <a:t> &amp; Scheele, 2016; </a:t>
            </a:r>
            <a:r>
              <a:rPr lang="en-US" dirty="0" err="1"/>
              <a:t>Joeng</a:t>
            </a:r>
            <a:r>
              <a:rPr lang="en-US" dirty="0"/>
              <a:t>, Turner, Kim, Choi, Lee, &amp; Kim, 2017; Murphy, Steele, Bate, </a:t>
            </a:r>
            <a:r>
              <a:rPr lang="en-US" dirty="0" err="1"/>
              <a:t>Nikitiades</a:t>
            </a:r>
            <a:r>
              <a:rPr lang="en-US" dirty="0"/>
              <a:t>, Allman, </a:t>
            </a:r>
            <a:r>
              <a:rPr lang="en-US" dirty="0" err="1"/>
              <a:t>Bonuck</a:t>
            </a:r>
            <a:r>
              <a:rPr lang="en-US" dirty="0"/>
              <a:t>, Meissner, &amp; Steele, 2015; </a:t>
            </a:r>
            <a:r>
              <a:rPr lang="en-US" dirty="0" err="1"/>
              <a:t>Rockett</a:t>
            </a:r>
            <a:r>
              <a:rPr lang="en-US" dirty="0"/>
              <a:t> &amp; </a:t>
            </a:r>
            <a:r>
              <a:rPr lang="en-US" dirty="0" err="1"/>
              <a:t>Carr</a:t>
            </a:r>
            <a:r>
              <a:rPr lang="en-US" dirty="0"/>
              <a:t>, 2014). </a:t>
            </a:r>
            <a:r>
              <a:rPr lang="en-US" b="1" dirty="0"/>
              <a:t>Infants’ unmet physical or emotional needs tends to translate into lack of trust and insecurity as adults </a:t>
            </a:r>
            <a:r>
              <a:rPr lang="en-US" dirty="0"/>
              <a:t>(</a:t>
            </a:r>
            <a:r>
              <a:rPr lang="en-US" dirty="0" err="1"/>
              <a:t>Joeng</a:t>
            </a:r>
            <a:r>
              <a:rPr lang="en-US" dirty="0"/>
              <a:t>, Turner, Kim, Choi, Lee, &amp; Kim, 2017).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2059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D48E-86E3-4A39-81F5-DB72C0BD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Homeless Adults with Companion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1A364-5E65-434F-A868-ACB3FB43C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Homeless people attached to their pets have a </a:t>
            </a:r>
            <a:r>
              <a:rPr lang="en-US" sz="4000" b="1" i="1" dirty="0"/>
              <a:t>stronger bond </a:t>
            </a:r>
            <a:r>
              <a:rPr lang="en-US" sz="4000" dirty="0"/>
              <a:t>with their animals than pet-owners with secure housing </a:t>
            </a:r>
            <a:r>
              <a:rPr lang="en-US" sz="4000" b="1" dirty="0"/>
              <a:t>.</a:t>
            </a:r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r>
              <a:rPr lang="en-US" sz="4000" dirty="0"/>
              <a:t>Similarly, a dog owner experiences </a:t>
            </a:r>
            <a:r>
              <a:rPr lang="en-US" sz="4000" b="1" i="1" dirty="0"/>
              <a:t>stress reduction</a:t>
            </a:r>
            <a:r>
              <a:rPr lang="en-US" sz="4000" b="1" dirty="0"/>
              <a:t> </a:t>
            </a:r>
            <a:r>
              <a:rPr lang="en-US" sz="4000" dirty="0"/>
              <a:t>when the dog is considered a </a:t>
            </a:r>
            <a:r>
              <a:rPr lang="en-US" sz="4000" b="1" i="1" dirty="0"/>
              <a:t>safe haven.</a:t>
            </a:r>
          </a:p>
        </p:txBody>
      </p:sp>
    </p:spTree>
    <p:extLst>
      <p:ext uri="{BB962C8B-B14F-4D97-AF65-F5344CB8AC3E}">
        <p14:creationId xmlns:p14="http://schemas.microsoft.com/office/powerpoint/2010/main" val="13151413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D48E-86E3-4A39-81F5-DB72C0BD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Homeless Adults with Companion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1A364-5E65-434F-A868-ACB3FB43C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Subjective Meanings of Community Services: The Lived Experiences    </a:t>
            </a:r>
          </a:p>
          <a:p>
            <a:pPr marL="0" indent="0">
              <a:buNone/>
            </a:pPr>
            <a:r>
              <a:rPr lang="en-US" dirty="0"/>
              <a:t>                      Homeless Adults with Companion Animals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Closing the Loop:</a:t>
            </a:r>
          </a:p>
          <a:p>
            <a:r>
              <a:rPr lang="en-US" dirty="0"/>
              <a:t>Homeless Adults</a:t>
            </a:r>
          </a:p>
          <a:p>
            <a:r>
              <a:rPr lang="en-US" dirty="0"/>
              <a:t>Companion Animals</a:t>
            </a:r>
          </a:p>
          <a:p>
            <a:r>
              <a:rPr lang="en-US" dirty="0"/>
              <a:t>Community Services</a:t>
            </a:r>
          </a:p>
          <a:p>
            <a:r>
              <a:rPr lang="en-US" dirty="0"/>
              <a:t>Attachment					   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5812661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D48E-86E3-4A39-81F5-DB72C0BD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Homeless Adults with Companion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1A364-5E65-434F-A868-ACB3FB43C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000" dirty="0"/>
              <a:t>Where to from here??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Face-to-face semi-structured interviews with homeless adults</a:t>
            </a:r>
          </a:p>
          <a:p>
            <a:pPr marL="0" indent="0">
              <a:buNone/>
            </a:pPr>
            <a:r>
              <a:rPr lang="en-US" dirty="0"/>
              <a:t>   temporarily staying at a pet-friendly shelter.</a:t>
            </a:r>
          </a:p>
          <a:p>
            <a:r>
              <a:rPr lang="en-US" dirty="0"/>
              <a:t>Examine transcripts for themes.</a:t>
            </a:r>
          </a:p>
          <a:p>
            <a:r>
              <a:rPr lang="en-US" dirty="0"/>
              <a:t>Phenomenological interpretations</a:t>
            </a:r>
          </a:p>
          <a:p>
            <a:r>
              <a:rPr lang="en-US" dirty="0"/>
              <a:t>Oral defense of my dissertation.</a:t>
            </a:r>
          </a:p>
          <a:p>
            <a:r>
              <a:rPr lang="en-US" dirty="0"/>
              <a:t>Advocacy at the macro-system level (based on perceived needs of the participants).</a:t>
            </a:r>
          </a:p>
          <a:p>
            <a:r>
              <a:rPr lang="en-US" dirty="0"/>
              <a:t>Share findings	</a:t>
            </a:r>
          </a:p>
        </p:txBody>
      </p:sp>
    </p:spTree>
    <p:extLst>
      <p:ext uri="{BB962C8B-B14F-4D97-AF65-F5344CB8AC3E}">
        <p14:creationId xmlns:p14="http://schemas.microsoft.com/office/powerpoint/2010/main" val="4519252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D48E-86E3-4A39-81F5-DB72C0BD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Homeless Adults with Companion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1A364-5E65-434F-A868-ACB3FB43C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</a:rPr>
              <a:t>“The righteous care for the needs </a:t>
            </a:r>
          </a:p>
          <a:p>
            <a:pPr marL="0" indent="0">
              <a:buNone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</a:rPr>
              <a:t>of their animals…” Proverbs 12:10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EA10B4-4DD8-4533-AA99-2BB6014BD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670" y="2995860"/>
            <a:ext cx="6072748" cy="3316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8EF854-9FC0-474B-AEC1-6DE35457DE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295" y="2215590"/>
            <a:ext cx="5016889" cy="333851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8391111-11AF-4F26-A147-ECD057B69927}"/>
                  </a:ext>
                </a:extLst>
              </p14:cNvPr>
              <p14:cNvContentPartPr/>
              <p14:nvPr/>
            </p14:nvContentPartPr>
            <p14:xfrm>
              <a:off x="2092722" y="2919875"/>
              <a:ext cx="2658960" cy="3777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8391111-11AF-4F26-A147-ECD057B6992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38722" y="2811875"/>
                <a:ext cx="2766600" cy="399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2D9C2FC-9CBF-4657-BC0A-470B92140215}"/>
                  </a:ext>
                </a:extLst>
              </p14:cNvPr>
              <p14:cNvContentPartPr/>
              <p14:nvPr/>
            </p14:nvContentPartPr>
            <p14:xfrm>
              <a:off x="4258122" y="2881376"/>
              <a:ext cx="1938960" cy="39790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2D9C2FC-9CBF-4657-BC0A-470B9214021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204122" y="2773376"/>
                <a:ext cx="2046600" cy="419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04B81C8-5830-40F7-820E-141D872D0374}"/>
                  </a:ext>
                </a:extLst>
              </p14:cNvPr>
              <p14:cNvContentPartPr/>
              <p14:nvPr/>
            </p14:nvContentPartPr>
            <p14:xfrm>
              <a:off x="7451322" y="1952216"/>
              <a:ext cx="1737720" cy="43495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04B81C8-5830-40F7-820E-141D872D037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397322" y="1844216"/>
                <a:ext cx="1845360" cy="45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18B06DE-AF0B-4BC0-ABE3-F686E2E52D64}"/>
                  </a:ext>
                </a:extLst>
              </p14:cNvPr>
              <p14:cNvContentPartPr/>
              <p14:nvPr/>
            </p14:nvContentPartPr>
            <p14:xfrm>
              <a:off x="9054402" y="1613456"/>
              <a:ext cx="2253960" cy="47091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18B06DE-AF0B-4BC0-ABE3-F686E2E52D6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000402" y="1505456"/>
                <a:ext cx="2361600" cy="4924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8987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1455</Words>
  <Application>Microsoft Office PowerPoint</Application>
  <PresentationFormat>Widescreen</PresentationFormat>
  <Paragraphs>157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Georgia</vt:lpstr>
      <vt:lpstr>Office Theme</vt:lpstr>
      <vt:lpstr>PowerPoint Presentation</vt:lpstr>
      <vt:lpstr>Homeless Adults with Companion Animals</vt:lpstr>
      <vt:lpstr>Homeless Adults with Companion Animals</vt:lpstr>
      <vt:lpstr>Homeless Adults with Companion Animals</vt:lpstr>
      <vt:lpstr>Homeless Adults with Companion Animals</vt:lpstr>
      <vt:lpstr>Homeless Adults with Companion Animals</vt:lpstr>
      <vt:lpstr>Homeless Adults with Companion Animals</vt:lpstr>
      <vt:lpstr>Homeless Adults with Companion Animals</vt:lpstr>
      <vt:lpstr>Homeless Adults with Companion Animals</vt:lpstr>
      <vt:lpstr>Homeless Adults with Companion Animals</vt:lpstr>
      <vt:lpstr>Homeless Adults with Companion Animals</vt:lpstr>
      <vt:lpstr>Homeless Adults with Companion Animals</vt:lpstr>
      <vt:lpstr>Homeless Adults with Companion Animals</vt:lpstr>
      <vt:lpstr>Homeless Adults with Companion Animals</vt:lpstr>
      <vt:lpstr>Homeless Adults with Companion Animals</vt:lpstr>
      <vt:lpstr>Homeless Adults with Companion Animals</vt:lpstr>
      <vt:lpstr>Homeless Adults with Companion Animals</vt:lpstr>
      <vt:lpstr>Homeless Adults with Companion Animals</vt:lpstr>
      <vt:lpstr>Homeless Adults with Companion Animals</vt:lpstr>
      <vt:lpstr>Homeless Adults with Companion Animals</vt:lpstr>
      <vt:lpstr>Homeless Adults with Companion Animals</vt:lpstr>
      <vt:lpstr>Homeless Adults with Companion Animals</vt:lpstr>
      <vt:lpstr>Homeless Adults with Companion Animals</vt:lpstr>
      <vt:lpstr>Homeless Adults with Companion Animals</vt:lpstr>
      <vt:lpstr>Homeless Adults with Companion Animals</vt:lpstr>
      <vt:lpstr>Homeless Adults with Companion Animals</vt:lpstr>
      <vt:lpstr>Homeless Adults with Companion Animals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Sandra Harp</dc:creator>
  <cp:lastModifiedBy>NACSW</cp:lastModifiedBy>
  <cp:revision>37</cp:revision>
  <dcterms:created xsi:type="dcterms:W3CDTF">2017-10-08T22:32:51Z</dcterms:created>
  <dcterms:modified xsi:type="dcterms:W3CDTF">2017-10-23T13:17:25Z</dcterms:modified>
</cp:coreProperties>
</file>