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57" r:id="rId6"/>
    <p:sldId id="261" r:id="rId7"/>
    <p:sldId id="265" r:id="rId8"/>
    <p:sldId id="263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8643FB-6F82-4B32-95BB-59313EB5FF1A}" type="doc">
      <dgm:prSet loTypeId="urn:microsoft.com/office/officeart/2016/7/layout/LinearBlockProcessNumbered" loCatId="process" qsTypeId="urn:microsoft.com/office/officeart/2005/8/quickstyle/simple4" qsCatId="simple" csTypeId="urn:microsoft.com/office/officeart/2005/8/colors/ColorSchemeForSuggestions" csCatId="other"/>
      <dgm:spPr/>
      <dgm:t>
        <a:bodyPr/>
        <a:lstStyle/>
        <a:p>
          <a:endParaRPr lang="en-US"/>
        </a:p>
      </dgm:t>
    </dgm:pt>
    <dgm:pt modelId="{868C2668-7B4A-4B8E-ADCA-F45567EE8638}">
      <dgm:prSet/>
      <dgm:spPr/>
      <dgm:t>
        <a:bodyPr/>
        <a:lstStyle/>
        <a:p>
          <a:r>
            <a:rPr lang="en-US"/>
            <a:t>Integrating Spirituality Personally and Professionally</a:t>
          </a:r>
        </a:p>
      </dgm:t>
    </dgm:pt>
    <dgm:pt modelId="{8E571A8F-41BB-4B50-A7A0-A0BDC02BD86E}" type="parTrans" cxnId="{500DD882-92F9-4B7E-B948-CB5646EDE67D}">
      <dgm:prSet/>
      <dgm:spPr/>
      <dgm:t>
        <a:bodyPr/>
        <a:lstStyle/>
        <a:p>
          <a:endParaRPr lang="en-US"/>
        </a:p>
      </dgm:t>
    </dgm:pt>
    <dgm:pt modelId="{ED916B5F-2115-4900-BFBE-AF5C979399C5}" type="sibTrans" cxnId="{500DD882-92F9-4B7E-B948-CB5646EDE67D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86C7E1CC-9B93-4740-9542-50B6F823CD89}">
      <dgm:prSet/>
      <dgm:spPr/>
      <dgm:t>
        <a:bodyPr/>
        <a:lstStyle/>
        <a:p>
          <a:r>
            <a:rPr lang="en-US"/>
            <a:t>Integrating Spiritual Assessment </a:t>
          </a:r>
        </a:p>
      </dgm:t>
    </dgm:pt>
    <dgm:pt modelId="{C5DD603A-5A83-4984-9B6B-DD2AC4ED6B21}" type="parTrans" cxnId="{5859BD51-687E-4026-A922-1D49A63779A5}">
      <dgm:prSet/>
      <dgm:spPr/>
      <dgm:t>
        <a:bodyPr/>
        <a:lstStyle/>
        <a:p>
          <a:endParaRPr lang="en-US"/>
        </a:p>
      </dgm:t>
    </dgm:pt>
    <dgm:pt modelId="{FCCBEF87-EFB2-4D6A-8E2B-739262C586CA}" type="sibTrans" cxnId="{5859BD51-687E-4026-A922-1D49A63779A5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1F644E7A-07CC-4D52-A4C7-A9AB9215D5D2}">
      <dgm:prSet/>
      <dgm:spPr/>
      <dgm:t>
        <a:bodyPr/>
        <a:lstStyle/>
        <a:p>
          <a:r>
            <a:rPr lang="en-US"/>
            <a:t>Integrating Spirituality in the Therapeutic Relationship</a:t>
          </a:r>
        </a:p>
      </dgm:t>
    </dgm:pt>
    <dgm:pt modelId="{06E53A23-CD32-419A-BBD9-33A44A4AD741}" type="parTrans" cxnId="{71A6D570-1EBF-48D5-B0E3-6957DF14A621}">
      <dgm:prSet/>
      <dgm:spPr/>
      <dgm:t>
        <a:bodyPr/>
        <a:lstStyle/>
        <a:p>
          <a:endParaRPr lang="en-US"/>
        </a:p>
      </dgm:t>
    </dgm:pt>
    <dgm:pt modelId="{9C78D046-1287-40D8-AD42-F77993CAE938}" type="sibTrans" cxnId="{71A6D570-1EBF-48D5-B0E3-6957DF14A621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EB937F0D-C2FF-478A-BC14-C37A412B42D2}" type="pres">
      <dgm:prSet presAssocID="{528643FB-6F82-4B32-95BB-59313EB5FF1A}" presName="Name0" presStyleCnt="0">
        <dgm:presLayoutVars>
          <dgm:animLvl val="lvl"/>
          <dgm:resizeHandles val="exact"/>
        </dgm:presLayoutVars>
      </dgm:prSet>
      <dgm:spPr/>
    </dgm:pt>
    <dgm:pt modelId="{885A86DF-2E84-4F42-8CE7-4778F0279189}" type="pres">
      <dgm:prSet presAssocID="{868C2668-7B4A-4B8E-ADCA-F45567EE8638}" presName="compositeNode" presStyleCnt="0">
        <dgm:presLayoutVars>
          <dgm:bulletEnabled val="1"/>
        </dgm:presLayoutVars>
      </dgm:prSet>
      <dgm:spPr/>
    </dgm:pt>
    <dgm:pt modelId="{46CC46BE-AA21-476C-A109-CA5DBFD98A98}" type="pres">
      <dgm:prSet presAssocID="{868C2668-7B4A-4B8E-ADCA-F45567EE8638}" presName="bgRect" presStyleLbl="alignNode1" presStyleIdx="0" presStyleCnt="3"/>
      <dgm:spPr/>
    </dgm:pt>
    <dgm:pt modelId="{AA8C622E-8122-4EAE-9283-5ED1CA154FAC}" type="pres">
      <dgm:prSet presAssocID="{ED916B5F-2115-4900-BFBE-AF5C979399C5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514185ED-CE58-4A4B-A94A-EC2D1FA430D9}" type="pres">
      <dgm:prSet presAssocID="{868C2668-7B4A-4B8E-ADCA-F45567EE8638}" presName="nodeRect" presStyleLbl="alignNode1" presStyleIdx="0" presStyleCnt="3">
        <dgm:presLayoutVars>
          <dgm:bulletEnabled val="1"/>
        </dgm:presLayoutVars>
      </dgm:prSet>
      <dgm:spPr/>
    </dgm:pt>
    <dgm:pt modelId="{679F575B-0784-46E3-BFE6-F63F1E114363}" type="pres">
      <dgm:prSet presAssocID="{ED916B5F-2115-4900-BFBE-AF5C979399C5}" presName="sibTrans" presStyleCnt="0"/>
      <dgm:spPr/>
    </dgm:pt>
    <dgm:pt modelId="{A16806AE-6D78-4620-BDF7-57E3B5939538}" type="pres">
      <dgm:prSet presAssocID="{86C7E1CC-9B93-4740-9542-50B6F823CD89}" presName="compositeNode" presStyleCnt="0">
        <dgm:presLayoutVars>
          <dgm:bulletEnabled val="1"/>
        </dgm:presLayoutVars>
      </dgm:prSet>
      <dgm:spPr/>
    </dgm:pt>
    <dgm:pt modelId="{8169754B-F362-4BC1-8489-6ED33C8B876B}" type="pres">
      <dgm:prSet presAssocID="{86C7E1CC-9B93-4740-9542-50B6F823CD89}" presName="bgRect" presStyleLbl="alignNode1" presStyleIdx="1" presStyleCnt="3"/>
      <dgm:spPr/>
    </dgm:pt>
    <dgm:pt modelId="{3644B7C3-1AB3-4E4C-9F8C-8D44AF50324E}" type="pres">
      <dgm:prSet presAssocID="{FCCBEF87-EFB2-4D6A-8E2B-739262C586CA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3624FB16-97C4-49DD-8C4D-C95FA4659D77}" type="pres">
      <dgm:prSet presAssocID="{86C7E1CC-9B93-4740-9542-50B6F823CD89}" presName="nodeRect" presStyleLbl="alignNode1" presStyleIdx="1" presStyleCnt="3">
        <dgm:presLayoutVars>
          <dgm:bulletEnabled val="1"/>
        </dgm:presLayoutVars>
      </dgm:prSet>
      <dgm:spPr/>
    </dgm:pt>
    <dgm:pt modelId="{F9D81702-8D0A-447D-B6DA-9C8ADA5C6C5B}" type="pres">
      <dgm:prSet presAssocID="{FCCBEF87-EFB2-4D6A-8E2B-739262C586CA}" presName="sibTrans" presStyleCnt="0"/>
      <dgm:spPr/>
    </dgm:pt>
    <dgm:pt modelId="{06F9AA32-D359-4152-9D9B-36705C7CEE6F}" type="pres">
      <dgm:prSet presAssocID="{1F644E7A-07CC-4D52-A4C7-A9AB9215D5D2}" presName="compositeNode" presStyleCnt="0">
        <dgm:presLayoutVars>
          <dgm:bulletEnabled val="1"/>
        </dgm:presLayoutVars>
      </dgm:prSet>
      <dgm:spPr/>
    </dgm:pt>
    <dgm:pt modelId="{BB31A02A-813A-4713-8217-F49ADED95298}" type="pres">
      <dgm:prSet presAssocID="{1F644E7A-07CC-4D52-A4C7-A9AB9215D5D2}" presName="bgRect" presStyleLbl="alignNode1" presStyleIdx="2" presStyleCnt="3"/>
      <dgm:spPr/>
    </dgm:pt>
    <dgm:pt modelId="{5E318FA4-273F-470F-AD65-2135D3DF61C3}" type="pres">
      <dgm:prSet presAssocID="{9C78D046-1287-40D8-AD42-F77993CAE938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7399D8D3-E6E0-4A8C-99B9-FC6C1AE00F57}" type="pres">
      <dgm:prSet presAssocID="{1F644E7A-07CC-4D52-A4C7-A9AB9215D5D2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E41C5608-40DD-4ECA-814D-1F6AE06C29A9}" type="presOf" srcId="{1F644E7A-07CC-4D52-A4C7-A9AB9215D5D2}" destId="{BB31A02A-813A-4713-8217-F49ADED95298}" srcOrd="0" destOrd="0" presId="urn:microsoft.com/office/officeart/2016/7/layout/LinearBlockProcessNumbered"/>
    <dgm:cxn modelId="{AA6F3B13-CE18-464E-82F1-EAD94D06C4EB}" type="presOf" srcId="{FCCBEF87-EFB2-4D6A-8E2B-739262C586CA}" destId="{3644B7C3-1AB3-4E4C-9F8C-8D44AF50324E}" srcOrd="0" destOrd="0" presId="urn:microsoft.com/office/officeart/2016/7/layout/LinearBlockProcessNumbered"/>
    <dgm:cxn modelId="{A3269616-FD54-44E5-802D-2FA0772650B5}" type="presOf" srcId="{86C7E1CC-9B93-4740-9542-50B6F823CD89}" destId="{8169754B-F362-4BC1-8489-6ED33C8B876B}" srcOrd="0" destOrd="0" presId="urn:microsoft.com/office/officeart/2016/7/layout/LinearBlockProcessNumbered"/>
    <dgm:cxn modelId="{C1ACF22B-EE9B-44A3-B9D9-82C6D19C2C7D}" type="presOf" srcId="{1F644E7A-07CC-4D52-A4C7-A9AB9215D5D2}" destId="{7399D8D3-E6E0-4A8C-99B9-FC6C1AE00F57}" srcOrd="1" destOrd="0" presId="urn:microsoft.com/office/officeart/2016/7/layout/LinearBlockProcessNumbered"/>
    <dgm:cxn modelId="{F1236C2D-C723-4006-82E3-AB83C59EEA90}" type="presOf" srcId="{868C2668-7B4A-4B8E-ADCA-F45567EE8638}" destId="{514185ED-CE58-4A4B-A94A-EC2D1FA430D9}" srcOrd="1" destOrd="0" presId="urn:microsoft.com/office/officeart/2016/7/layout/LinearBlockProcessNumbered"/>
    <dgm:cxn modelId="{01895230-6B86-454A-B3A7-78A781938B16}" type="presOf" srcId="{86C7E1CC-9B93-4740-9542-50B6F823CD89}" destId="{3624FB16-97C4-49DD-8C4D-C95FA4659D77}" srcOrd="1" destOrd="0" presId="urn:microsoft.com/office/officeart/2016/7/layout/LinearBlockProcessNumbered"/>
    <dgm:cxn modelId="{A686F53A-C295-4D66-920A-E197312F9BDB}" type="presOf" srcId="{528643FB-6F82-4B32-95BB-59313EB5FF1A}" destId="{EB937F0D-C2FF-478A-BC14-C37A412B42D2}" srcOrd="0" destOrd="0" presId="urn:microsoft.com/office/officeart/2016/7/layout/LinearBlockProcessNumbered"/>
    <dgm:cxn modelId="{75342B67-811C-4349-8B5C-452469308547}" type="presOf" srcId="{9C78D046-1287-40D8-AD42-F77993CAE938}" destId="{5E318FA4-273F-470F-AD65-2135D3DF61C3}" srcOrd="0" destOrd="0" presId="urn:microsoft.com/office/officeart/2016/7/layout/LinearBlockProcessNumbered"/>
    <dgm:cxn modelId="{71A6D570-1EBF-48D5-B0E3-6957DF14A621}" srcId="{528643FB-6F82-4B32-95BB-59313EB5FF1A}" destId="{1F644E7A-07CC-4D52-A4C7-A9AB9215D5D2}" srcOrd="2" destOrd="0" parTransId="{06E53A23-CD32-419A-BBD9-33A44A4AD741}" sibTransId="{9C78D046-1287-40D8-AD42-F77993CAE938}"/>
    <dgm:cxn modelId="{5859BD51-687E-4026-A922-1D49A63779A5}" srcId="{528643FB-6F82-4B32-95BB-59313EB5FF1A}" destId="{86C7E1CC-9B93-4740-9542-50B6F823CD89}" srcOrd="1" destOrd="0" parTransId="{C5DD603A-5A83-4984-9B6B-DD2AC4ED6B21}" sibTransId="{FCCBEF87-EFB2-4D6A-8E2B-739262C586CA}"/>
    <dgm:cxn modelId="{FB21387E-9811-497A-B6A0-4182FE88A637}" type="presOf" srcId="{ED916B5F-2115-4900-BFBE-AF5C979399C5}" destId="{AA8C622E-8122-4EAE-9283-5ED1CA154FAC}" srcOrd="0" destOrd="0" presId="urn:microsoft.com/office/officeart/2016/7/layout/LinearBlockProcessNumbered"/>
    <dgm:cxn modelId="{500DD882-92F9-4B7E-B948-CB5646EDE67D}" srcId="{528643FB-6F82-4B32-95BB-59313EB5FF1A}" destId="{868C2668-7B4A-4B8E-ADCA-F45567EE8638}" srcOrd="0" destOrd="0" parTransId="{8E571A8F-41BB-4B50-A7A0-A0BDC02BD86E}" sibTransId="{ED916B5F-2115-4900-BFBE-AF5C979399C5}"/>
    <dgm:cxn modelId="{A42E8FD4-B4E6-4A7C-95F4-68376BB54CD9}" type="presOf" srcId="{868C2668-7B4A-4B8E-ADCA-F45567EE8638}" destId="{46CC46BE-AA21-476C-A109-CA5DBFD98A98}" srcOrd="0" destOrd="0" presId="urn:microsoft.com/office/officeart/2016/7/layout/LinearBlockProcessNumbered"/>
    <dgm:cxn modelId="{E30A5097-F2C8-4AC5-A702-A7C819ABF840}" type="presParOf" srcId="{EB937F0D-C2FF-478A-BC14-C37A412B42D2}" destId="{885A86DF-2E84-4F42-8CE7-4778F0279189}" srcOrd="0" destOrd="0" presId="urn:microsoft.com/office/officeart/2016/7/layout/LinearBlockProcessNumbered"/>
    <dgm:cxn modelId="{A5770200-B30A-4053-AE20-55A8A15ECD76}" type="presParOf" srcId="{885A86DF-2E84-4F42-8CE7-4778F0279189}" destId="{46CC46BE-AA21-476C-A109-CA5DBFD98A98}" srcOrd="0" destOrd="0" presId="urn:microsoft.com/office/officeart/2016/7/layout/LinearBlockProcessNumbered"/>
    <dgm:cxn modelId="{8BBC7881-58B6-4B75-A1AC-66DFAB3DF452}" type="presParOf" srcId="{885A86DF-2E84-4F42-8CE7-4778F0279189}" destId="{AA8C622E-8122-4EAE-9283-5ED1CA154FAC}" srcOrd="1" destOrd="0" presId="urn:microsoft.com/office/officeart/2016/7/layout/LinearBlockProcessNumbered"/>
    <dgm:cxn modelId="{D5EA476D-24A7-4AAB-8BF8-4AF9F291EDBA}" type="presParOf" srcId="{885A86DF-2E84-4F42-8CE7-4778F0279189}" destId="{514185ED-CE58-4A4B-A94A-EC2D1FA430D9}" srcOrd="2" destOrd="0" presId="urn:microsoft.com/office/officeart/2016/7/layout/LinearBlockProcessNumbered"/>
    <dgm:cxn modelId="{81FD1DD5-7927-431C-8C46-E80B84468B0B}" type="presParOf" srcId="{EB937F0D-C2FF-478A-BC14-C37A412B42D2}" destId="{679F575B-0784-46E3-BFE6-F63F1E114363}" srcOrd="1" destOrd="0" presId="urn:microsoft.com/office/officeart/2016/7/layout/LinearBlockProcessNumbered"/>
    <dgm:cxn modelId="{2CFA4FFF-78DA-4B54-B1B2-1A1348E63F47}" type="presParOf" srcId="{EB937F0D-C2FF-478A-BC14-C37A412B42D2}" destId="{A16806AE-6D78-4620-BDF7-57E3B5939538}" srcOrd="2" destOrd="0" presId="urn:microsoft.com/office/officeart/2016/7/layout/LinearBlockProcessNumbered"/>
    <dgm:cxn modelId="{0A0265D7-5E33-4520-BA4E-FC14D738E082}" type="presParOf" srcId="{A16806AE-6D78-4620-BDF7-57E3B5939538}" destId="{8169754B-F362-4BC1-8489-6ED33C8B876B}" srcOrd="0" destOrd="0" presId="urn:microsoft.com/office/officeart/2016/7/layout/LinearBlockProcessNumbered"/>
    <dgm:cxn modelId="{3B583A2D-21F7-4A26-AAD6-D13C61863A3F}" type="presParOf" srcId="{A16806AE-6D78-4620-BDF7-57E3B5939538}" destId="{3644B7C3-1AB3-4E4C-9F8C-8D44AF50324E}" srcOrd="1" destOrd="0" presId="urn:microsoft.com/office/officeart/2016/7/layout/LinearBlockProcessNumbered"/>
    <dgm:cxn modelId="{96DA5530-5B5D-4508-B570-F077C3965878}" type="presParOf" srcId="{A16806AE-6D78-4620-BDF7-57E3B5939538}" destId="{3624FB16-97C4-49DD-8C4D-C95FA4659D77}" srcOrd="2" destOrd="0" presId="urn:microsoft.com/office/officeart/2016/7/layout/LinearBlockProcessNumbered"/>
    <dgm:cxn modelId="{18F13F4C-2A63-4E1E-8655-DF2E9C483EEF}" type="presParOf" srcId="{EB937F0D-C2FF-478A-BC14-C37A412B42D2}" destId="{F9D81702-8D0A-447D-B6DA-9C8ADA5C6C5B}" srcOrd="3" destOrd="0" presId="urn:microsoft.com/office/officeart/2016/7/layout/LinearBlockProcessNumbered"/>
    <dgm:cxn modelId="{B54CBD2D-307C-4CBA-B016-F9837EFA63F2}" type="presParOf" srcId="{EB937F0D-C2FF-478A-BC14-C37A412B42D2}" destId="{06F9AA32-D359-4152-9D9B-36705C7CEE6F}" srcOrd="4" destOrd="0" presId="urn:microsoft.com/office/officeart/2016/7/layout/LinearBlockProcessNumbered"/>
    <dgm:cxn modelId="{A3850303-C8D2-4B57-B312-C4C9FB06ADB7}" type="presParOf" srcId="{06F9AA32-D359-4152-9D9B-36705C7CEE6F}" destId="{BB31A02A-813A-4713-8217-F49ADED95298}" srcOrd="0" destOrd="0" presId="urn:microsoft.com/office/officeart/2016/7/layout/LinearBlockProcessNumbered"/>
    <dgm:cxn modelId="{BEFDE4DD-02A1-4C88-A9AA-D0AD5C41DBAA}" type="presParOf" srcId="{06F9AA32-D359-4152-9D9B-36705C7CEE6F}" destId="{5E318FA4-273F-470F-AD65-2135D3DF61C3}" srcOrd="1" destOrd="0" presId="urn:microsoft.com/office/officeart/2016/7/layout/LinearBlockProcessNumbered"/>
    <dgm:cxn modelId="{1FC3E447-C9DC-481B-8E00-C7D83EFFF350}" type="presParOf" srcId="{06F9AA32-D359-4152-9D9B-36705C7CEE6F}" destId="{7399D8D3-E6E0-4A8C-99B9-FC6C1AE00F57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BB5034-4970-4FA9-BAB2-C5A736705EA2}" type="doc">
      <dgm:prSet loTypeId="urn:microsoft.com/office/officeart/2008/layout/LinedList" loCatId="Inbox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DC30050-B592-4244-969C-B17C7805C0A2}">
      <dgm:prSet/>
      <dgm:spPr/>
      <dgm:t>
        <a:bodyPr/>
        <a:lstStyle/>
        <a:p>
          <a:r>
            <a:rPr lang="en-US"/>
            <a:t>Focus time: close focus on tasks</a:t>
          </a:r>
        </a:p>
      </dgm:t>
    </dgm:pt>
    <dgm:pt modelId="{4BFF4589-E3F6-40EA-BD49-689BF2483BFE}" type="parTrans" cxnId="{1E62F900-64CF-4DEC-9E39-0D788D1D3D78}">
      <dgm:prSet/>
      <dgm:spPr/>
      <dgm:t>
        <a:bodyPr/>
        <a:lstStyle/>
        <a:p>
          <a:endParaRPr lang="en-US"/>
        </a:p>
      </dgm:t>
    </dgm:pt>
    <dgm:pt modelId="{9866C59B-2985-4CCF-A83C-F77CE0750B9F}" type="sibTrans" cxnId="{1E62F900-64CF-4DEC-9E39-0D788D1D3D78}">
      <dgm:prSet/>
      <dgm:spPr/>
      <dgm:t>
        <a:bodyPr/>
        <a:lstStyle/>
        <a:p>
          <a:endParaRPr lang="en-US"/>
        </a:p>
      </dgm:t>
    </dgm:pt>
    <dgm:pt modelId="{333975E4-BFAB-406B-AC04-884E99A91C77}">
      <dgm:prSet/>
      <dgm:spPr/>
      <dgm:t>
        <a:bodyPr/>
        <a:lstStyle/>
        <a:p>
          <a:r>
            <a:rPr lang="en-US"/>
            <a:t>Play time: spontaneous fun</a:t>
          </a:r>
        </a:p>
      </dgm:t>
    </dgm:pt>
    <dgm:pt modelId="{B589A06F-2541-4885-9063-ACAF6501432F}" type="parTrans" cxnId="{223A1D5C-557C-409B-AE64-25C0D6F1FB25}">
      <dgm:prSet/>
      <dgm:spPr/>
      <dgm:t>
        <a:bodyPr/>
        <a:lstStyle/>
        <a:p>
          <a:endParaRPr lang="en-US"/>
        </a:p>
      </dgm:t>
    </dgm:pt>
    <dgm:pt modelId="{F5C3DE35-6027-4C6C-AAE8-4DB24954C740}" type="sibTrans" cxnId="{223A1D5C-557C-409B-AE64-25C0D6F1FB25}">
      <dgm:prSet/>
      <dgm:spPr/>
      <dgm:t>
        <a:bodyPr/>
        <a:lstStyle/>
        <a:p>
          <a:endParaRPr lang="en-US"/>
        </a:p>
      </dgm:t>
    </dgm:pt>
    <dgm:pt modelId="{67552115-50E3-4CC9-86C9-AB1BCAD2CDC6}">
      <dgm:prSet/>
      <dgm:spPr/>
      <dgm:t>
        <a:bodyPr/>
        <a:lstStyle/>
        <a:p>
          <a:r>
            <a:rPr lang="en-US"/>
            <a:t>Connecting time: relational time (in person if possible)</a:t>
          </a:r>
        </a:p>
      </dgm:t>
    </dgm:pt>
    <dgm:pt modelId="{1ED3D60D-BFF9-4C52-9C6F-1FAE2C46CEB2}" type="parTrans" cxnId="{879C77A1-2AF0-44D0-BF07-FF600625A298}">
      <dgm:prSet/>
      <dgm:spPr/>
      <dgm:t>
        <a:bodyPr/>
        <a:lstStyle/>
        <a:p>
          <a:endParaRPr lang="en-US"/>
        </a:p>
      </dgm:t>
    </dgm:pt>
    <dgm:pt modelId="{20CA1F80-0ECB-42FD-9CDE-24345D426C6E}" type="sibTrans" cxnId="{879C77A1-2AF0-44D0-BF07-FF600625A298}">
      <dgm:prSet/>
      <dgm:spPr/>
      <dgm:t>
        <a:bodyPr/>
        <a:lstStyle/>
        <a:p>
          <a:endParaRPr lang="en-US"/>
        </a:p>
      </dgm:t>
    </dgm:pt>
    <dgm:pt modelId="{14DF23E9-B465-4E99-B9BB-53D10C714130}">
      <dgm:prSet/>
      <dgm:spPr/>
      <dgm:t>
        <a:bodyPr/>
        <a:lstStyle/>
        <a:p>
          <a:r>
            <a:rPr lang="en-US"/>
            <a:t>Physical time: exercise</a:t>
          </a:r>
        </a:p>
      </dgm:t>
    </dgm:pt>
    <dgm:pt modelId="{C20FAA64-C289-4516-B2D9-C892617DEC84}" type="parTrans" cxnId="{E172291F-6027-4BAD-BF50-CFD882EA5DEB}">
      <dgm:prSet/>
      <dgm:spPr/>
      <dgm:t>
        <a:bodyPr/>
        <a:lstStyle/>
        <a:p>
          <a:endParaRPr lang="en-US"/>
        </a:p>
      </dgm:t>
    </dgm:pt>
    <dgm:pt modelId="{1AC4726C-D1BA-457A-A550-527AB0C174AA}" type="sibTrans" cxnId="{E172291F-6027-4BAD-BF50-CFD882EA5DEB}">
      <dgm:prSet/>
      <dgm:spPr/>
      <dgm:t>
        <a:bodyPr/>
        <a:lstStyle/>
        <a:p>
          <a:endParaRPr lang="en-US"/>
        </a:p>
      </dgm:t>
    </dgm:pt>
    <dgm:pt modelId="{693A94D7-820C-485B-8D08-52ADA5DC2091}">
      <dgm:prSet/>
      <dgm:spPr/>
      <dgm:t>
        <a:bodyPr/>
        <a:lstStyle/>
        <a:p>
          <a:r>
            <a:rPr lang="en-US"/>
            <a:t>Time in: quiet reflection</a:t>
          </a:r>
        </a:p>
      </dgm:t>
    </dgm:pt>
    <dgm:pt modelId="{FE55412A-3C84-4E4D-8978-1070610A376A}" type="parTrans" cxnId="{C1B28593-9B9D-4A89-A0A9-7D8613A6497A}">
      <dgm:prSet/>
      <dgm:spPr/>
      <dgm:t>
        <a:bodyPr/>
        <a:lstStyle/>
        <a:p>
          <a:endParaRPr lang="en-US"/>
        </a:p>
      </dgm:t>
    </dgm:pt>
    <dgm:pt modelId="{C4DEA1F0-D5C2-435A-8207-9401D278980E}" type="sibTrans" cxnId="{C1B28593-9B9D-4A89-A0A9-7D8613A6497A}">
      <dgm:prSet/>
      <dgm:spPr/>
      <dgm:t>
        <a:bodyPr/>
        <a:lstStyle/>
        <a:p>
          <a:endParaRPr lang="en-US"/>
        </a:p>
      </dgm:t>
    </dgm:pt>
    <dgm:pt modelId="{23681993-C29E-4907-93F8-C3C112B82210}">
      <dgm:prSet/>
      <dgm:spPr/>
      <dgm:t>
        <a:bodyPr/>
        <a:lstStyle/>
        <a:p>
          <a:r>
            <a:rPr lang="en-US"/>
            <a:t>Down time: nonfocused, relaxation</a:t>
          </a:r>
        </a:p>
      </dgm:t>
    </dgm:pt>
    <dgm:pt modelId="{23CF8B28-9563-4A43-94A9-EF7BD998CA49}" type="parTrans" cxnId="{E831D581-B3A9-49C3-ADD5-DCD9C2547383}">
      <dgm:prSet/>
      <dgm:spPr/>
      <dgm:t>
        <a:bodyPr/>
        <a:lstStyle/>
        <a:p>
          <a:endParaRPr lang="en-US"/>
        </a:p>
      </dgm:t>
    </dgm:pt>
    <dgm:pt modelId="{967791A7-76E6-4966-B125-D98A39D9E713}" type="sibTrans" cxnId="{E831D581-B3A9-49C3-ADD5-DCD9C2547383}">
      <dgm:prSet/>
      <dgm:spPr/>
      <dgm:t>
        <a:bodyPr/>
        <a:lstStyle/>
        <a:p>
          <a:endParaRPr lang="en-US"/>
        </a:p>
      </dgm:t>
    </dgm:pt>
    <dgm:pt modelId="{5C69AF18-DC30-4502-8920-0763A325C76E}">
      <dgm:prSet/>
      <dgm:spPr/>
      <dgm:t>
        <a:bodyPr/>
        <a:lstStyle/>
        <a:p>
          <a:r>
            <a:rPr lang="en-US"/>
            <a:t>Sleep time: consider how many hours</a:t>
          </a:r>
        </a:p>
      </dgm:t>
    </dgm:pt>
    <dgm:pt modelId="{621B4998-67E4-440F-B285-4D1016515293}" type="parTrans" cxnId="{3E7E397A-D929-43FD-B399-083763C75E18}">
      <dgm:prSet/>
      <dgm:spPr/>
      <dgm:t>
        <a:bodyPr/>
        <a:lstStyle/>
        <a:p>
          <a:endParaRPr lang="en-US"/>
        </a:p>
      </dgm:t>
    </dgm:pt>
    <dgm:pt modelId="{41A43AC2-8554-4579-A588-3B9299ECC131}" type="sibTrans" cxnId="{3E7E397A-D929-43FD-B399-083763C75E18}">
      <dgm:prSet/>
      <dgm:spPr/>
      <dgm:t>
        <a:bodyPr/>
        <a:lstStyle/>
        <a:p>
          <a:endParaRPr lang="en-US"/>
        </a:p>
      </dgm:t>
    </dgm:pt>
    <dgm:pt modelId="{6BD8F0E4-2236-42A0-86F0-3CDA7832E510}" type="pres">
      <dgm:prSet presAssocID="{17BB5034-4970-4FA9-BAB2-C5A736705EA2}" presName="vert0" presStyleCnt="0">
        <dgm:presLayoutVars>
          <dgm:dir/>
          <dgm:animOne val="branch"/>
          <dgm:animLvl val="lvl"/>
        </dgm:presLayoutVars>
      </dgm:prSet>
      <dgm:spPr/>
    </dgm:pt>
    <dgm:pt modelId="{DB14FAD1-FC20-448F-B1F3-9EE149CACF48}" type="pres">
      <dgm:prSet presAssocID="{3DC30050-B592-4244-969C-B17C7805C0A2}" presName="thickLine" presStyleLbl="alignNode1" presStyleIdx="0" presStyleCnt="7"/>
      <dgm:spPr/>
    </dgm:pt>
    <dgm:pt modelId="{E9DA52FB-4BE3-498D-BF36-DBFC8025A550}" type="pres">
      <dgm:prSet presAssocID="{3DC30050-B592-4244-969C-B17C7805C0A2}" presName="horz1" presStyleCnt="0"/>
      <dgm:spPr/>
    </dgm:pt>
    <dgm:pt modelId="{070AEDFB-049B-4ABA-8865-D74497786D71}" type="pres">
      <dgm:prSet presAssocID="{3DC30050-B592-4244-969C-B17C7805C0A2}" presName="tx1" presStyleLbl="revTx" presStyleIdx="0" presStyleCnt="7"/>
      <dgm:spPr/>
    </dgm:pt>
    <dgm:pt modelId="{903A8EAD-6FE8-4762-9E6A-F8294E9DF256}" type="pres">
      <dgm:prSet presAssocID="{3DC30050-B592-4244-969C-B17C7805C0A2}" presName="vert1" presStyleCnt="0"/>
      <dgm:spPr/>
    </dgm:pt>
    <dgm:pt modelId="{6B1152A5-0D6E-49D7-9977-270B0A2C24F3}" type="pres">
      <dgm:prSet presAssocID="{333975E4-BFAB-406B-AC04-884E99A91C77}" presName="thickLine" presStyleLbl="alignNode1" presStyleIdx="1" presStyleCnt="7"/>
      <dgm:spPr/>
    </dgm:pt>
    <dgm:pt modelId="{0D720F7C-FCB2-4C9A-B670-06D6EA511946}" type="pres">
      <dgm:prSet presAssocID="{333975E4-BFAB-406B-AC04-884E99A91C77}" presName="horz1" presStyleCnt="0"/>
      <dgm:spPr/>
    </dgm:pt>
    <dgm:pt modelId="{8739EC51-8103-4D24-8B14-6EC8F19BB4F3}" type="pres">
      <dgm:prSet presAssocID="{333975E4-BFAB-406B-AC04-884E99A91C77}" presName="tx1" presStyleLbl="revTx" presStyleIdx="1" presStyleCnt="7"/>
      <dgm:spPr/>
    </dgm:pt>
    <dgm:pt modelId="{BB22BF0E-C9DB-45DA-A7AA-EDA151F36799}" type="pres">
      <dgm:prSet presAssocID="{333975E4-BFAB-406B-AC04-884E99A91C77}" presName="vert1" presStyleCnt="0"/>
      <dgm:spPr/>
    </dgm:pt>
    <dgm:pt modelId="{915CEA83-E6A9-41AC-B0B0-F2297B7B95A1}" type="pres">
      <dgm:prSet presAssocID="{67552115-50E3-4CC9-86C9-AB1BCAD2CDC6}" presName="thickLine" presStyleLbl="alignNode1" presStyleIdx="2" presStyleCnt="7"/>
      <dgm:spPr/>
    </dgm:pt>
    <dgm:pt modelId="{E41FB77E-6113-4AE4-A487-1DB5A5752A43}" type="pres">
      <dgm:prSet presAssocID="{67552115-50E3-4CC9-86C9-AB1BCAD2CDC6}" presName="horz1" presStyleCnt="0"/>
      <dgm:spPr/>
    </dgm:pt>
    <dgm:pt modelId="{0C26FEC5-7EEE-430A-A7D5-2AA2214DCD2F}" type="pres">
      <dgm:prSet presAssocID="{67552115-50E3-4CC9-86C9-AB1BCAD2CDC6}" presName="tx1" presStyleLbl="revTx" presStyleIdx="2" presStyleCnt="7"/>
      <dgm:spPr/>
    </dgm:pt>
    <dgm:pt modelId="{F7DF2459-A84A-4014-92D2-A12737F0ABEF}" type="pres">
      <dgm:prSet presAssocID="{67552115-50E3-4CC9-86C9-AB1BCAD2CDC6}" presName="vert1" presStyleCnt="0"/>
      <dgm:spPr/>
    </dgm:pt>
    <dgm:pt modelId="{CBA14290-0A22-4D9E-B82E-483E1EE66061}" type="pres">
      <dgm:prSet presAssocID="{14DF23E9-B465-4E99-B9BB-53D10C714130}" presName="thickLine" presStyleLbl="alignNode1" presStyleIdx="3" presStyleCnt="7"/>
      <dgm:spPr/>
    </dgm:pt>
    <dgm:pt modelId="{F5B5B944-E88E-4D26-A728-4E7DB449EF27}" type="pres">
      <dgm:prSet presAssocID="{14DF23E9-B465-4E99-B9BB-53D10C714130}" presName="horz1" presStyleCnt="0"/>
      <dgm:spPr/>
    </dgm:pt>
    <dgm:pt modelId="{0776D885-EB00-4A6E-9B73-34C5DD917BF9}" type="pres">
      <dgm:prSet presAssocID="{14DF23E9-B465-4E99-B9BB-53D10C714130}" presName="tx1" presStyleLbl="revTx" presStyleIdx="3" presStyleCnt="7"/>
      <dgm:spPr/>
    </dgm:pt>
    <dgm:pt modelId="{EEA8A0BE-55BB-423B-90BC-E69243184C60}" type="pres">
      <dgm:prSet presAssocID="{14DF23E9-B465-4E99-B9BB-53D10C714130}" presName="vert1" presStyleCnt="0"/>
      <dgm:spPr/>
    </dgm:pt>
    <dgm:pt modelId="{A58BB1BC-2461-4C45-8D51-70D68CCD4D0F}" type="pres">
      <dgm:prSet presAssocID="{693A94D7-820C-485B-8D08-52ADA5DC2091}" presName="thickLine" presStyleLbl="alignNode1" presStyleIdx="4" presStyleCnt="7"/>
      <dgm:spPr/>
    </dgm:pt>
    <dgm:pt modelId="{7AAF1788-3A41-4350-AE42-A13E6ADC9BE8}" type="pres">
      <dgm:prSet presAssocID="{693A94D7-820C-485B-8D08-52ADA5DC2091}" presName="horz1" presStyleCnt="0"/>
      <dgm:spPr/>
    </dgm:pt>
    <dgm:pt modelId="{1F922FFD-7C0D-4663-89AD-A0CF477C1F15}" type="pres">
      <dgm:prSet presAssocID="{693A94D7-820C-485B-8D08-52ADA5DC2091}" presName="tx1" presStyleLbl="revTx" presStyleIdx="4" presStyleCnt="7"/>
      <dgm:spPr/>
    </dgm:pt>
    <dgm:pt modelId="{BEC2862F-4916-4540-B13A-C95B7D52C46B}" type="pres">
      <dgm:prSet presAssocID="{693A94D7-820C-485B-8D08-52ADA5DC2091}" presName="vert1" presStyleCnt="0"/>
      <dgm:spPr/>
    </dgm:pt>
    <dgm:pt modelId="{5CC35927-860C-4B28-B550-DFDE613A89BB}" type="pres">
      <dgm:prSet presAssocID="{23681993-C29E-4907-93F8-C3C112B82210}" presName="thickLine" presStyleLbl="alignNode1" presStyleIdx="5" presStyleCnt="7"/>
      <dgm:spPr/>
    </dgm:pt>
    <dgm:pt modelId="{FB4EF4C5-EFE8-41F3-BE4E-8A6ED1C54F7C}" type="pres">
      <dgm:prSet presAssocID="{23681993-C29E-4907-93F8-C3C112B82210}" presName="horz1" presStyleCnt="0"/>
      <dgm:spPr/>
    </dgm:pt>
    <dgm:pt modelId="{2262651F-6559-4649-9ADF-2B1425083F3F}" type="pres">
      <dgm:prSet presAssocID="{23681993-C29E-4907-93F8-C3C112B82210}" presName="tx1" presStyleLbl="revTx" presStyleIdx="5" presStyleCnt="7"/>
      <dgm:spPr/>
    </dgm:pt>
    <dgm:pt modelId="{2F43B57E-83E5-42AB-A3B4-568C0E1FE093}" type="pres">
      <dgm:prSet presAssocID="{23681993-C29E-4907-93F8-C3C112B82210}" presName="vert1" presStyleCnt="0"/>
      <dgm:spPr/>
    </dgm:pt>
    <dgm:pt modelId="{B5BBDB85-54C3-495F-B7E4-DB84A31127BD}" type="pres">
      <dgm:prSet presAssocID="{5C69AF18-DC30-4502-8920-0763A325C76E}" presName="thickLine" presStyleLbl="alignNode1" presStyleIdx="6" presStyleCnt="7"/>
      <dgm:spPr/>
    </dgm:pt>
    <dgm:pt modelId="{F5FA7B04-EA2A-4FC9-AA8D-51A34228BA04}" type="pres">
      <dgm:prSet presAssocID="{5C69AF18-DC30-4502-8920-0763A325C76E}" presName="horz1" presStyleCnt="0"/>
      <dgm:spPr/>
    </dgm:pt>
    <dgm:pt modelId="{70CBB8FA-1FD5-4ACC-8E95-82F0378AC44A}" type="pres">
      <dgm:prSet presAssocID="{5C69AF18-DC30-4502-8920-0763A325C76E}" presName="tx1" presStyleLbl="revTx" presStyleIdx="6" presStyleCnt="7"/>
      <dgm:spPr/>
    </dgm:pt>
    <dgm:pt modelId="{3076E81F-2BA7-4CE9-807E-AB33028F2186}" type="pres">
      <dgm:prSet presAssocID="{5C69AF18-DC30-4502-8920-0763A325C76E}" presName="vert1" presStyleCnt="0"/>
      <dgm:spPr/>
    </dgm:pt>
  </dgm:ptLst>
  <dgm:cxnLst>
    <dgm:cxn modelId="{1E62F900-64CF-4DEC-9E39-0D788D1D3D78}" srcId="{17BB5034-4970-4FA9-BAB2-C5A736705EA2}" destId="{3DC30050-B592-4244-969C-B17C7805C0A2}" srcOrd="0" destOrd="0" parTransId="{4BFF4589-E3F6-40EA-BD49-689BF2483BFE}" sibTransId="{9866C59B-2985-4CCF-A83C-F77CE0750B9F}"/>
    <dgm:cxn modelId="{2C35A119-31BD-4A35-9DA4-1202EA1B2BF5}" type="presOf" srcId="{17BB5034-4970-4FA9-BAB2-C5A736705EA2}" destId="{6BD8F0E4-2236-42A0-86F0-3CDA7832E510}" srcOrd="0" destOrd="0" presId="urn:microsoft.com/office/officeart/2008/layout/LinedList"/>
    <dgm:cxn modelId="{E172291F-6027-4BAD-BF50-CFD882EA5DEB}" srcId="{17BB5034-4970-4FA9-BAB2-C5A736705EA2}" destId="{14DF23E9-B465-4E99-B9BB-53D10C714130}" srcOrd="3" destOrd="0" parTransId="{C20FAA64-C289-4516-B2D9-C892617DEC84}" sibTransId="{1AC4726C-D1BA-457A-A550-527AB0C174AA}"/>
    <dgm:cxn modelId="{B7C9B135-1754-4B5D-88BC-FC80BB87C8CB}" type="presOf" srcId="{14DF23E9-B465-4E99-B9BB-53D10C714130}" destId="{0776D885-EB00-4A6E-9B73-34C5DD917BF9}" srcOrd="0" destOrd="0" presId="urn:microsoft.com/office/officeart/2008/layout/LinedList"/>
    <dgm:cxn modelId="{223A1D5C-557C-409B-AE64-25C0D6F1FB25}" srcId="{17BB5034-4970-4FA9-BAB2-C5A736705EA2}" destId="{333975E4-BFAB-406B-AC04-884E99A91C77}" srcOrd="1" destOrd="0" parTransId="{B589A06F-2541-4885-9063-ACAF6501432F}" sibTransId="{F5C3DE35-6027-4C6C-AAE8-4DB24954C740}"/>
    <dgm:cxn modelId="{EE84A94D-9631-4867-A360-E3C35A249713}" type="presOf" srcId="{23681993-C29E-4907-93F8-C3C112B82210}" destId="{2262651F-6559-4649-9ADF-2B1425083F3F}" srcOrd="0" destOrd="0" presId="urn:microsoft.com/office/officeart/2008/layout/LinedList"/>
    <dgm:cxn modelId="{9BFA3C6F-2047-4B4E-BFD0-BB65D40B3ED4}" type="presOf" srcId="{693A94D7-820C-485B-8D08-52ADA5DC2091}" destId="{1F922FFD-7C0D-4663-89AD-A0CF477C1F15}" srcOrd="0" destOrd="0" presId="urn:microsoft.com/office/officeart/2008/layout/LinedList"/>
    <dgm:cxn modelId="{3E7E397A-D929-43FD-B399-083763C75E18}" srcId="{17BB5034-4970-4FA9-BAB2-C5A736705EA2}" destId="{5C69AF18-DC30-4502-8920-0763A325C76E}" srcOrd="6" destOrd="0" parTransId="{621B4998-67E4-440F-B285-4D1016515293}" sibTransId="{41A43AC2-8554-4579-A588-3B9299ECC131}"/>
    <dgm:cxn modelId="{E831D581-B3A9-49C3-ADD5-DCD9C2547383}" srcId="{17BB5034-4970-4FA9-BAB2-C5A736705EA2}" destId="{23681993-C29E-4907-93F8-C3C112B82210}" srcOrd="5" destOrd="0" parTransId="{23CF8B28-9563-4A43-94A9-EF7BD998CA49}" sibTransId="{967791A7-76E6-4966-B125-D98A39D9E713}"/>
    <dgm:cxn modelId="{067FA089-FC4D-4350-8EE4-47C2457A75F1}" type="presOf" srcId="{3DC30050-B592-4244-969C-B17C7805C0A2}" destId="{070AEDFB-049B-4ABA-8865-D74497786D71}" srcOrd="0" destOrd="0" presId="urn:microsoft.com/office/officeart/2008/layout/LinedList"/>
    <dgm:cxn modelId="{C1B28593-9B9D-4A89-A0A9-7D8613A6497A}" srcId="{17BB5034-4970-4FA9-BAB2-C5A736705EA2}" destId="{693A94D7-820C-485B-8D08-52ADA5DC2091}" srcOrd="4" destOrd="0" parTransId="{FE55412A-3C84-4E4D-8978-1070610A376A}" sibTransId="{C4DEA1F0-D5C2-435A-8207-9401D278980E}"/>
    <dgm:cxn modelId="{4BA6DB98-7E0E-4DF8-ACA3-39288310FF62}" type="presOf" srcId="{333975E4-BFAB-406B-AC04-884E99A91C77}" destId="{8739EC51-8103-4D24-8B14-6EC8F19BB4F3}" srcOrd="0" destOrd="0" presId="urn:microsoft.com/office/officeart/2008/layout/LinedList"/>
    <dgm:cxn modelId="{AC1B4C9A-D2CF-45E5-9D98-0002DFB7D702}" type="presOf" srcId="{5C69AF18-DC30-4502-8920-0763A325C76E}" destId="{70CBB8FA-1FD5-4ACC-8E95-82F0378AC44A}" srcOrd="0" destOrd="0" presId="urn:microsoft.com/office/officeart/2008/layout/LinedList"/>
    <dgm:cxn modelId="{879C77A1-2AF0-44D0-BF07-FF600625A298}" srcId="{17BB5034-4970-4FA9-BAB2-C5A736705EA2}" destId="{67552115-50E3-4CC9-86C9-AB1BCAD2CDC6}" srcOrd="2" destOrd="0" parTransId="{1ED3D60D-BFF9-4C52-9C6F-1FAE2C46CEB2}" sibTransId="{20CA1F80-0ECB-42FD-9CDE-24345D426C6E}"/>
    <dgm:cxn modelId="{A076E8B5-498D-4EE8-9058-D94D850A2A2C}" type="presOf" srcId="{67552115-50E3-4CC9-86C9-AB1BCAD2CDC6}" destId="{0C26FEC5-7EEE-430A-A7D5-2AA2214DCD2F}" srcOrd="0" destOrd="0" presId="urn:microsoft.com/office/officeart/2008/layout/LinedList"/>
    <dgm:cxn modelId="{AA022645-2025-4897-A38B-256853AE9971}" type="presParOf" srcId="{6BD8F0E4-2236-42A0-86F0-3CDA7832E510}" destId="{DB14FAD1-FC20-448F-B1F3-9EE149CACF48}" srcOrd="0" destOrd="0" presId="urn:microsoft.com/office/officeart/2008/layout/LinedList"/>
    <dgm:cxn modelId="{326E75F6-A00D-49B9-B2E0-BB17428B2FAB}" type="presParOf" srcId="{6BD8F0E4-2236-42A0-86F0-3CDA7832E510}" destId="{E9DA52FB-4BE3-498D-BF36-DBFC8025A550}" srcOrd="1" destOrd="0" presId="urn:microsoft.com/office/officeart/2008/layout/LinedList"/>
    <dgm:cxn modelId="{DB39FDCB-3E84-42D1-8B14-EB24129D0A18}" type="presParOf" srcId="{E9DA52FB-4BE3-498D-BF36-DBFC8025A550}" destId="{070AEDFB-049B-4ABA-8865-D74497786D71}" srcOrd="0" destOrd="0" presId="urn:microsoft.com/office/officeart/2008/layout/LinedList"/>
    <dgm:cxn modelId="{63097341-9C0B-4A8D-9661-1DDFE5858664}" type="presParOf" srcId="{E9DA52FB-4BE3-498D-BF36-DBFC8025A550}" destId="{903A8EAD-6FE8-4762-9E6A-F8294E9DF256}" srcOrd="1" destOrd="0" presId="urn:microsoft.com/office/officeart/2008/layout/LinedList"/>
    <dgm:cxn modelId="{E9950EEA-0B1D-45DC-AC91-ACAB107A50C0}" type="presParOf" srcId="{6BD8F0E4-2236-42A0-86F0-3CDA7832E510}" destId="{6B1152A5-0D6E-49D7-9977-270B0A2C24F3}" srcOrd="2" destOrd="0" presId="urn:microsoft.com/office/officeart/2008/layout/LinedList"/>
    <dgm:cxn modelId="{A95F446D-1FA0-4536-973F-5C9BD8790569}" type="presParOf" srcId="{6BD8F0E4-2236-42A0-86F0-3CDA7832E510}" destId="{0D720F7C-FCB2-4C9A-B670-06D6EA511946}" srcOrd="3" destOrd="0" presId="urn:microsoft.com/office/officeart/2008/layout/LinedList"/>
    <dgm:cxn modelId="{84B0AD58-2740-47BE-B2F0-08D5F671C1E6}" type="presParOf" srcId="{0D720F7C-FCB2-4C9A-B670-06D6EA511946}" destId="{8739EC51-8103-4D24-8B14-6EC8F19BB4F3}" srcOrd="0" destOrd="0" presId="urn:microsoft.com/office/officeart/2008/layout/LinedList"/>
    <dgm:cxn modelId="{1C2B5349-4B48-486B-AF40-BAD7F56C15A0}" type="presParOf" srcId="{0D720F7C-FCB2-4C9A-B670-06D6EA511946}" destId="{BB22BF0E-C9DB-45DA-A7AA-EDA151F36799}" srcOrd="1" destOrd="0" presId="urn:microsoft.com/office/officeart/2008/layout/LinedList"/>
    <dgm:cxn modelId="{65F4A3FB-361D-4AF5-ACB7-50E05772D20C}" type="presParOf" srcId="{6BD8F0E4-2236-42A0-86F0-3CDA7832E510}" destId="{915CEA83-E6A9-41AC-B0B0-F2297B7B95A1}" srcOrd="4" destOrd="0" presId="urn:microsoft.com/office/officeart/2008/layout/LinedList"/>
    <dgm:cxn modelId="{F9E2A9DB-6E41-4744-ABAC-B478C674B271}" type="presParOf" srcId="{6BD8F0E4-2236-42A0-86F0-3CDA7832E510}" destId="{E41FB77E-6113-4AE4-A487-1DB5A5752A43}" srcOrd="5" destOrd="0" presId="urn:microsoft.com/office/officeart/2008/layout/LinedList"/>
    <dgm:cxn modelId="{7FCE3751-E086-4D8E-8604-E5EB48E48753}" type="presParOf" srcId="{E41FB77E-6113-4AE4-A487-1DB5A5752A43}" destId="{0C26FEC5-7EEE-430A-A7D5-2AA2214DCD2F}" srcOrd="0" destOrd="0" presId="urn:microsoft.com/office/officeart/2008/layout/LinedList"/>
    <dgm:cxn modelId="{0C51FDAB-F35A-4A00-9FAA-CDE2AEE61E13}" type="presParOf" srcId="{E41FB77E-6113-4AE4-A487-1DB5A5752A43}" destId="{F7DF2459-A84A-4014-92D2-A12737F0ABEF}" srcOrd="1" destOrd="0" presId="urn:microsoft.com/office/officeart/2008/layout/LinedList"/>
    <dgm:cxn modelId="{60FF4DB5-B846-4333-91B7-0FB59B048909}" type="presParOf" srcId="{6BD8F0E4-2236-42A0-86F0-3CDA7832E510}" destId="{CBA14290-0A22-4D9E-B82E-483E1EE66061}" srcOrd="6" destOrd="0" presId="urn:microsoft.com/office/officeart/2008/layout/LinedList"/>
    <dgm:cxn modelId="{4AA1DEFC-1FAB-4BC5-89D9-724F92F91738}" type="presParOf" srcId="{6BD8F0E4-2236-42A0-86F0-3CDA7832E510}" destId="{F5B5B944-E88E-4D26-A728-4E7DB449EF27}" srcOrd="7" destOrd="0" presId="urn:microsoft.com/office/officeart/2008/layout/LinedList"/>
    <dgm:cxn modelId="{46834DDA-6178-4190-80CC-98283AB01C0F}" type="presParOf" srcId="{F5B5B944-E88E-4D26-A728-4E7DB449EF27}" destId="{0776D885-EB00-4A6E-9B73-34C5DD917BF9}" srcOrd="0" destOrd="0" presId="urn:microsoft.com/office/officeart/2008/layout/LinedList"/>
    <dgm:cxn modelId="{951B6ED8-BB7F-446A-8643-1E60220B919B}" type="presParOf" srcId="{F5B5B944-E88E-4D26-A728-4E7DB449EF27}" destId="{EEA8A0BE-55BB-423B-90BC-E69243184C60}" srcOrd="1" destOrd="0" presId="urn:microsoft.com/office/officeart/2008/layout/LinedList"/>
    <dgm:cxn modelId="{10E42E19-22BF-4A8C-A0CF-EAADDDE8ED69}" type="presParOf" srcId="{6BD8F0E4-2236-42A0-86F0-3CDA7832E510}" destId="{A58BB1BC-2461-4C45-8D51-70D68CCD4D0F}" srcOrd="8" destOrd="0" presId="urn:microsoft.com/office/officeart/2008/layout/LinedList"/>
    <dgm:cxn modelId="{04239185-C565-4A5D-AC05-6A11AA97B8C2}" type="presParOf" srcId="{6BD8F0E4-2236-42A0-86F0-3CDA7832E510}" destId="{7AAF1788-3A41-4350-AE42-A13E6ADC9BE8}" srcOrd="9" destOrd="0" presId="urn:microsoft.com/office/officeart/2008/layout/LinedList"/>
    <dgm:cxn modelId="{6B22DCBB-70A5-4DCC-B450-984DEE295712}" type="presParOf" srcId="{7AAF1788-3A41-4350-AE42-A13E6ADC9BE8}" destId="{1F922FFD-7C0D-4663-89AD-A0CF477C1F15}" srcOrd="0" destOrd="0" presId="urn:microsoft.com/office/officeart/2008/layout/LinedList"/>
    <dgm:cxn modelId="{8CB5C9F8-2488-405A-8D50-158D0FB8889A}" type="presParOf" srcId="{7AAF1788-3A41-4350-AE42-A13E6ADC9BE8}" destId="{BEC2862F-4916-4540-B13A-C95B7D52C46B}" srcOrd="1" destOrd="0" presId="urn:microsoft.com/office/officeart/2008/layout/LinedList"/>
    <dgm:cxn modelId="{9160059D-101C-433F-BDFA-E0ECAABE6476}" type="presParOf" srcId="{6BD8F0E4-2236-42A0-86F0-3CDA7832E510}" destId="{5CC35927-860C-4B28-B550-DFDE613A89BB}" srcOrd="10" destOrd="0" presId="urn:microsoft.com/office/officeart/2008/layout/LinedList"/>
    <dgm:cxn modelId="{B1AD31E8-8401-42E6-9502-722677C4D35F}" type="presParOf" srcId="{6BD8F0E4-2236-42A0-86F0-3CDA7832E510}" destId="{FB4EF4C5-EFE8-41F3-BE4E-8A6ED1C54F7C}" srcOrd="11" destOrd="0" presId="urn:microsoft.com/office/officeart/2008/layout/LinedList"/>
    <dgm:cxn modelId="{55F9E49F-641A-4BEA-BAC9-03517346FDE6}" type="presParOf" srcId="{FB4EF4C5-EFE8-41F3-BE4E-8A6ED1C54F7C}" destId="{2262651F-6559-4649-9ADF-2B1425083F3F}" srcOrd="0" destOrd="0" presId="urn:microsoft.com/office/officeart/2008/layout/LinedList"/>
    <dgm:cxn modelId="{E0EE5CDD-4925-48CE-A8B1-C75E3C7F8020}" type="presParOf" srcId="{FB4EF4C5-EFE8-41F3-BE4E-8A6ED1C54F7C}" destId="{2F43B57E-83E5-42AB-A3B4-568C0E1FE093}" srcOrd="1" destOrd="0" presId="urn:microsoft.com/office/officeart/2008/layout/LinedList"/>
    <dgm:cxn modelId="{39BB5BEB-D78D-420F-A4A1-15F818063376}" type="presParOf" srcId="{6BD8F0E4-2236-42A0-86F0-3CDA7832E510}" destId="{B5BBDB85-54C3-495F-B7E4-DB84A31127BD}" srcOrd="12" destOrd="0" presId="urn:microsoft.com/office/officeart/2008/layout/LinedList"/>
    <dgm:cxn modelId="{8B481BC9-BC6E-4E9F-8F19-A006DC98085B}" type="presParOf" srcId="{6BD8F0E4-2236-42A0-86F0-3CDA7832E510}" destId="{F5FA7B04-EA2A-4FC9-AA8D-51A34228BA04}" srcOrd="13" destOrd="0" presId="urn:microsoft.com/office/officeart/2008/layout/LinedList"/>
    <dgm:cxn modelId="{690BD9C9-B644-42AD-B216-A018001C3BC2}" type="presParOf" srcId="{F5FA7B04-EA2A-4FC9-AA8D-51A34228BA04}" destId="{70CBB8FA-1FD5-4ACC-8E95-82F0378AC44A}" srcOrd="0" destOrd="0" presId="urn:microsoft.com/office/officeart/2008/layout/LinedList"/>
    <dgm:cxn modelId="{CF41904D-25F4-4679-A776-443126D8CD7A}" type="presParOf" srcId="{F5FA7B04-EA2A-4FC9-AA8D-51A34228BA04}" destId="{3076E81F-2BA7-4CE9-807E-AB33028F218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DF83E-1D7B-40A4-90BE-80289D1B2162}" type="doc">
      <dgm:prSet loTypeId="urn:microsoft.com/office/officeart/2005/8/layout/list1" loCatId="Inbox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DAFB505-72EB-4DAC-B0C2-2C703FF985CF}">
      <dgm:prSet/>
      <dgm:spPr/>
      <dgm:t>
        <a:bodyPr/>
        <a:lstStyle/>
        <a:p>
          <a:r>
            <a:rPr lang="en-US"/>
            <a:t>Process and content relationship </a:t>
          </a:r>
        </a:p>
      </dgm:t>
    </dgm:pt>
    <dgm:pt modelId="{9A41B423-6D44-48FE-8175-70F10102ED22}" type="parTrans" cxnId="{BD06D993-BB65-4B17-8167-2B5FAA2E4BC5}">
      <dgm:prSet/>
      <dgm:spPr/>
      <dgm:t>
        <a:bodyPr/>
        <a:lstStyle/>
        <a:p>
          <a:endParaRPr lang="en-US"/>
        </a:p>
      </dgm:t>
    </dgm:pt>
    <dgm:pt modelId="{D462EF15-25A2-4730-AC88-6CB5B88CFD5A}" type="sibTrans" cxnId="{BD06D993-BB65-4B17-8167-2B5FAA2E4BC5}">
      <dgm:prSet/>
      <dgm:spPr/>
      <dgm:t>
        <a:bodyPr/>
        <a:lstStyle/>
        <a:p>
          <a:endParaRPr lang="en-US"/>
        </a:p>
      </dgm:t>
    </dgm:pt>
    <dgm:pt modelId="{E2D46C84-841D-4210-86C9-518C1A2ABB1D}">
      <dgm:prSet/>
      <dgm:spPr/>
      <dgm:t>
        <a:bodyPr/>
        <a:lstStyle/>
        <a:p>
          <a:r>
            <a:rPr lang="en-US"/>
            <a:t>Vulnerability and trust with classmates</a:t>
          </a:r>
        </a:p>
      </dgm:t>
    </dgm:pt>
    <dgm:pt modelId="{386F383A-8D10-4113-87E3-263D8E9D5627}" type="parTrans" cxnId="{305F806A-3DE1-4452-914B-CEC252C0B406}">
      <dgm:prSet/>
      <dgm:spPr/>
      <dgm:t>
        <a:bodyPr/>
        <a:lstStyle/>
        <a:p>
          <a:endParaRPr lang="en-US"/>
        </a:p>
      </dgm:t>
    </dgm:pt>
    <dgm:pt modelId="{44087361-CC42-4DCC-BE21-F151371C37E9}" type="sibTrans" cxnId="{305F806A-3DE1-4452-914B-CEC252C0B406}">
      <dgm:prSet/>
      <dgm:spPr/>
      <dgm:t>
        <a:bodyPr/>
        <a:lstStyle/>
        <a:p>
          <a:endParaRPr lang="en-US"/>
        </a:p>
      </dgm:t>
    </dgm:pt>
    <dgm:pt modelId="{49ED2963-CA8B-4D16-BFA3-9D84093AF3AF}">
      <dgm:prSet/>
      <dgm:spPr/>
      <dgm:t>
        <a:bodyPr/>
        <a:lstStyle/>
        <a:p>
          <a:r>
            <a:rPr lang="en-US"/>
            <a:t>Interviewing skills</a:t>
          </a:r>
        </a:p>
      </dgm:t>
    </dgm:pt>
    <dgm:pt modelId="{18ED7D06-BD08-44E1-8483-A55C3A9FBC64}" type="parTrans" cxnId="{76AA6892-7A79-4C6C-AE54-860E0BDA82F2}">
      <dgm:prSet/>
      <dgm:spPr/>
      <dgm:t>
        <a:bodyPr/>
        <a:lstStyle/>
        <a:p>
          <a:endParaRPr lang="en-US"/>
        </a:p>
      </dgm:t>
    </dgm:pt>
    <dgm:pt modelId="{EF89B10E-BBE9-4A03-BF07-A4185A7B525F}" type="sibTrans" cxnId="{76AA6892-7A79-4C6C-AE54-860E0BDA82F2}">
      <dgm:prSet/>
      <dgm:spPr/>
      <dgm:t>
        <a:bodyPr/>
        <a:lstStyle/>
        <a:p>
          <a:endParaRPr lang="en-US"/>
        </a:p>
      </dgm:t>
    </dgm:pt>
    <dgm:pt modelId="{A7985F5E-D079-4B95-9DAF-5B6310A091CC}">
      <dgm:prSet/>
      <dgm:spPr/>
      <dgm:t>
        <a:bodyPr/>
        <a:lstStyle/>
        <a:p>
          <a:r>
            <a:rPr lang="en-US"/>
            <a:t>Spiritual integration</a:t>
          </a:r>
        </a:p>
      </dgm:t>
    </dgm:pt>
    <dgm:pt modelId="{754375EA-42C6-4F44-8E47-966AD4686C5A}" type="parTrans" cxnId="{6BE617B1-1804-4693-B901-9E74BE87617C}">
      <dgm:prSet/>
      <dgm:spPr/>
      <dgm:t>
        <a:bodyPr/>
        <a:lstStyle/>
        <a:p>
          <a:endParaRPr lang="en-US"/>
        </a:p>
      </dgm:t>
    </dgm:pt>
    <dgm:pt modelId="{3FAD8E33-D53B-4620-A979-B883422E2A3B}" type="sibTrans" cxnId="{6BE617B1-1804-4693-B901-9E74BE87617C}">
      <dgm:prSet/>
      <dgm:spPr/>
      <dgm:t>
        <a:bodyPr/>
        <a:lstStyle/>
        <a:p>
          <a:endParaRPr lang="en-US"/>
        </a:p>
      </dgm:t>
    </dgm:pt>
    <dgm:pt modelId="{6915D2E3-9A5C-4CBF-9793-93660188D4DD}" type="pres">
      <dgm:prSet presAssocID="{18FDF83E-1D7B-40A4-90BE-80289D1B2162}" presName="linear" presStyleCnt="0">
        <dgm:presLayoutVars>
          <dgm:dir/>
          <dgm:animLvl val="lvl"/>
          <dgm:resizeHandles val="exact"/>
        </dgm:presLayoutVars>
      </dgm:prSet>
      <dgm:spPr/>
    </dgm:pt>
    <dgm:pt modelId="{D099F884-00FC-4EBA-9CAA-8B657604ED62}" type="pres">
      <dgm:prSet presAssocID="{EDAFB505-72EB-4DAC-B0C2-2C703FF985CF}" presName="parentLin" presStyleCnt="0"/>
      <dgm:spPr/>
    </dgm:pt>
    <dgm:pt modelId="{5E4DE3AB-FDB8-4CE3-A857-1DD593512436}" type="pres">
      <dgm:prSet presAssocID="{EDAFB505-72EB-4DAC-B0C2-2C703FF985CF}" presName="parentLeftMargin" presStyleLbl="node1" presStyleIdx="0" presStyleCnt="4"/>
      <dgm:spPr/>
    </dgm:pt>
    <dgm:pt modelId="{B1E55DE1-300C-4343-9535-B3B4E2B39D6B}" type="pres">
      <dgm:prSet presAssocID="{EDAFB505-72EB-4DAC-B0C2-2C703FF985C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E34E9FE-EA96-4685-AF00-8BBC8CBFBC83}" type="pres">
      <dgm:prSet presAssocID="{EDAFB505-72EB-4DAC-B0C2-2C703FF985CF}" presName="negativeSpace" presStyleCnt="0"/>
      <dgm:spPr/>
    </dgm:pt>
    <dgm:pt modelId="{7DB62AEF-471D-48EC-BA07-653A27DE496C}" type="pres">
      <dgm:prSet presAssocID="{EDAFB505-72EB-4DAC-B0C2-2C703FF985CF}" presName="childText" presStyleLbl="conFgAcc1" presStyleIdx="0" presStyleCnt="4">
        <dgm:presLayoutVars>
          <dgm:bulletEnabled val="1"/>
        </dgm:presLayoutVars>
      </dgm:prSet>
      <dgm:spPr/>
    </dgm:pt>
    <dgm:pt modelId="{025D83F8-948B-47E2-8732-CADA17CC19AF}" type="pres">
      <dgm:prSet presAssocID="{D462EF15-25A2-4730-AC88-6CB5B88CFD5A}" presName="spaceBetweenRectangles" presStyleCnt="0"/>
      <dgm:spPr/>
    </dgm:pt>
    <dgm:pt modelId="{C7D2A0A3-46BB-4DB5-92DE-F06712D014AD}" type="pres">
      <dgm:prSet presAssocID="{E2D46C84-841D-4210-86C9-518C1A2ABB1D}" presName="parentLin" presStyleCnt="0"/>
      <dgm:spPr/>
    </dgm:pt>
    <dgm:pt modelId="{AA9CE6F4-11B1-4C71-8E0A-09F181C0EEA2}" type="pres">
      <dgm:prSet presAssocID="{E2D46C84-841D-4210-86C9-518C1A2ABB1D}" presName="parentLeftMargin" presStyleLbl="node1" presStyleIdx="0" presStyleCnt="4"/>
      <dgm:spPr/>
    </dgm:pt>
    <dgm:pt modelId="{A22208A9-0D20-4734-94C7-C37CB0FE6545}" type="pres">
      <dgm:prSet presAssocID="{E2D46C84-841D-4210-86C9-518C1A2ABB1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CD4F005-C957-426C-9194-5EE278944CB3}" type="pres">
      <dgm:prSet presAssocID="{E2D46C84-841D-4210-86C9-518C1A2ABB1D}" presName="negativeSpace" presStyleCnt="0"/>
      <dgm:spPr/>
    </dgm:pt>
    <dgm:pt modelId="{8868FAD3-0104-4A05-B3AD-07A2A60B372D}" type="pres">
      <dgm:prSet presAssocID="{E2D46C84-841D-4210-86C9-518C1A2ABB1D}" presName="childText" presStyleLbl="conFgAcc1" presStyleIdx="1" presStyleCnt="4">
        <dgm:presLayoutVars>
          <dgm:bulletEnabled val="1"/>
        </dgm:presLayoutVars>
      </dgm:prSet>
      <dgm:spPr/>
    </dgm:pt>
    <dgm:pt modelId="{6E409259-AA60-4CC2-8490-989F10532940}" type="pres">
      <dgm:prSet presAssocID="{44087361-CC42-4DCC-BE21-F151371C37E9}" presName="spaceBetweenRectangles" presStyleCnt="0"/>
      <dgm:spPr/>
    </dgm:pt>
    <dgm:pt modelId="{1F2408EE-7505-4444-9B1E-2644FA8D9135}" type="pres">
      <dgm:prSet presAssocID="{49ED2963-CA8B-4D16-BFA3-9D84093AF3AF}" presName="parentLin" presStyleCnt="0"/>
      <dgm:spPr/>
    </dgm:pt>
    <dgm:pt modelId="{DC71A463-FA96-4053-B5C9-D91B28095A37}" type="pres">
      <dgm:prSet presAssocID="{49ED2963-CA8B-4D16-BFA3-9D84093AF3AF}" presName="parentLeftMargin" presStyleLbl="node1" presStyleIdx="1" presStyleCnt="4"/>
      <dgm:spPr/>
    </dgm:pt>
    <dgm:pt modelId="{B30BB8F6-5D22-4AA4-9520-B83DBB26D824}" type="pres">
      <dgm:prSet presAssocID="{49ED2963-CA8B-4D16-BFA3-9D84093AF3A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7825D78-9D58-4BED-A088-39B0627AC9A4}" type="pres">
      <dgm:prSet presAssocID="{49ED2963-CA8B-4D16-BFA3-9D84093AF3AF}" presName="negativeSpace" presStyleCnt="0"/>
      <dgm:spPr/>
    </dgm:pt>
    <dgm:pt modelId="{5CD27686-C589-4247-9B6E-C8F762550684}" type="pres">
      <dgm:prSet presAssocID="{49ED2963-CA8B-4D16-BFA3-9D84093AF3AF}" presName="childText" presStyleLbl="conFgAcc1" presStyleIdx="2" presStyleCnt="4">
        <dgm:presLayoutVars>
          <dgm:bulletEnabled val="1"/>
        </dgm:presLayoutVars>
      </dgm:prSet>
      <dgm:spPr/>
    </dgm:pt>
    <dgm:pt modelId="{404117B1-FCE6-44B0-AC5B-BFC35CCDA822}" type="pres">
      <dgm:prSet presAssocID="{EF89B10E-BBE9-4A03-BF07-A4185A7B525F}" presName="spaceBetweenRectangles" presStyleCnt="0"/>
      <dgm:spPr/>
    </dgm:pt>
    <dgm:pt modelId="{5B95B70B-EDD5-46C4-8CF7-350B644B1C03}" type="pres">
      <dgm:prSet presAssocID="{A7985F5E-D079-4B95-9DAF-5B6310A091CC}" presName="parentLin" presStyleCnt="0"/>
      <dgm:spPr/>
    </dgm:pt>
    <dgm:pt modelId="{C307AF98-2FC4-40D4-B772-31B0D9E5E05F}" type="pres">
      <dgm:prSet presAssocID="{A7985F5E-D079-4B95-9DAF-5B6310A091CC}" presName="parentLeftMargin" presStyleLbl="node1" presStyleIdx="2" presStyleCnt="4"/>
      <dgm:spPr/>
    </dgm:pt>
    <dgm:pt modelId="{752B41D4-3698-4A4B-994B-865495E26FFD}" type="pres">
      <dgm:prSet presAssocID="{A7985F5E-D079-4B95-9DAF-5B6310A091C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4693449-468C-4A2E-85F8-645377E0EBE4}" type="pres">
      <dgm:prSet presAssocID="{A7985F5E-D079-4B95-9DAF-5B6310A091CC}" presName="negativeSpace" presStyleCnt="0"/>
      <dgm:spPr/>
    </dgm:pt>
    <dgm:pt modelId="{5999FC28-9C69-4B07-93BF-52AF9ADCC9A4}" type="pres">
      <dgm:prSet presAssocID="{A7985F5E-D079-4B95-9DAF-5B6310A091C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EBCFD11-D397-4935-B585-DADE39FB39DD}" type="presOf" srcId="{A7985F5E-D079-4B95-9DAF-5B6310A091CC}" destId="{752B41D4-3698-4A4B-994B-865495E26FFD}" srcOrd="1" destOrd="0" presId="urn:microsoft.com/office/officeart/2005/8/layout/list1"/>
    <dgm:cxn modelId="{777F7D1E-B4D0-4B60-841E-AE3400ACBBC3}" type="presOf" srcId="{EDAFB505-72EB-4DAC-B0C2-2C703FF985CF}" destId="{B1E55DE1-300C-4343-9535-B3B4E2B39D6B}" srcOrd="1" destOrd="0" presId="urn:microsoft.com/office/officeart/2005/8/layout/list1"/>
    <dgm:cxn modelId="{CBE9F625-C7F2-468E-9C10-8FC0C4B1E374}" type="presOf" srcId="{E2D46C84-841D-4210-86C9-518C1A2ABB1D}" destId="{A22208A9-0D20-4734-94C7-C37CB0FE6545}" srcOrd="1" destOrd="0" presId="urn:microsoft.com/office/officeart/2005/8/layout/list1"/>
    <dgm:cxn modelId="{1392D35B-0B71-4C3B-AC69-5796FB7435A1}" type="presOf" srcId="{EDAFB505-72EB-4DAC-B0C2-2C703FF985CF}" destId="{5E4DE3AB-FDB8-4CE3-A857-1DD593512436}" srcOrd="0" destOrd="0" presId="urn:microsoft.com/office/officeart/2005/8/layout/list1"/>
    <dgm:cxn modelId="{305F806A-3DE1-4452-914B-CEC252C0B406}" srcId="{18FDF83E-1D7B-40A4-90BE-80289D1B2162}" destId="{E2D46C84-841D-4210-86C9-518C1A2ABB1D}" srcOrd="1" destOrd="0" parTransId="{386F383A-8D10-4113-87E3-263D8E9D5627}" sibTransId="{44087361-CC42-4DCC-BE21-F151371C37E9}"/>
    <dgm:cxn modelId="{5B5F5086-446A-45C9-BD0B-248F239D482E}" type="presOf" srcId="{49ED2963-CA8B-4D16-BFA3-9D84093AF3AF}" destId="{B30BB8F6-5D22-4AA4-9520-B83DBB26D824}" srcOrd="1" destOrd="0" presId="urn:microsoft.com/office/officeart/2005/8/layout/list1"/>
    <dgm:cxn modelId="{0EB0A291-C677-4CE6-B801-55B83918A671}" type="presOf" srcId="{A7985F5E-D079-4B95-9DAF-5B6310A091CC}" destId="{C307AF98-2FC4-40D4-B772-31B0D9E5E05F}" srcOrd="0" destOrd="0" presId="urn:microsoft.com/office/officeart/2005/8/layout/list1"/>
    <dgm:cxn modelId="{76AA6892-7A79-4C6C-AE54-860E0BDA82F2}" srcId="{18FDF83E-1D7B-40A4-90BE-80289D1B2162}" destId="{49ED2963-CA8B-4D16-BFA3-9D84093AF3AF}" srcOrd="2" destOrd="0" parTransId="{18ED7D06-BD08-44E1-8483-A55C3A9FBC64}" sibTransId="{EF89B10E-BBE9-4A03-BF07-A4185A7B525F}"/>
    <dgm:cxn modelId="{BD06D993-BB65-4B17-8167-2B5FAA2E4BC5}" srcId="{18FDF83E-1D7B-40A4-90BE-80289D1B2162}" destId="{EDAFB505-72EB-4DAC-B0C2-2C703FF985CF}" srcOrd="0" destOrd="0" parTransId="{9A41B423-6D44-48FE-8175-70F10102ED22}" sibTransId="{D462EF15-25A2-4730-AC88-6CB5B88CFD5A}"/>
    <dgm:cxn modelId="{6BE617B1-1804-4693-B901-9E74BE87617C}" srcId="{18FDF83E-1D7B-40A4-90BE-80289D1B2162}" destId="{A7985F5E-D079-4B95-9DAF-5B6310A091CC}" srcOrd="3" destOrd="0" parTransId="{754375EA-42C6-4F44-8E47-966AD4686C5A}" sibTransId="{3FAD8E33-D53B-4620-A979-B883422E2A3B}"/>
    <dgm:cxn modelId="{B4FF46C0-A46A-4463-A09D-35D53787DC29}" type="presOf" srcId="{49ED2963-CA8B-4D16-BFA3-9D84093AF3AF}" destId="{DC71A463-FA96-4053-B5C9-D91B28095A37}" srcOrd="0" destOrd="0" presId="urn:microsoft.com/office/officeart/2005/8/layout/list1"/>
    <dgm:cxn modelId="{FC62A8D5-2CFD-4CA5-B85A-512C48D9526F}" type="presOf" srcId="{18FDF83E-1D7B-40A4-90BE-80289D1B2162}" destId="{6915D2E3-9A5C-4CBF-9793-93660188D4DD}" srcOrd="0" destOrd="0" presId="urn:microsoft.com/office/officeart/2005/8/layout/list1"/>
    <dgm:cxn modelId="{E41A17EF-E88F-43B6-87FD-182025D94D76}" type="presOf" srcId="{E2D46C84-841D-4210-86C9-518C1A2ABB1D}" destId="{AA9CE6F4-11B1-4C71-8E0A-09F181C0EEA2}" srcOrd="0" destOrd="0" presId="urn:microsoft.com/office/officeart/2005/8/layout/list1"/>
    <dgm:cxn modelId="{DC10F510-E2BF-4474-ACA4-0F6A5C94B7E9}" type="presParOf" srcId="{6915D2E3-9A5C-4CBF-9793-93660188D4DD}" destId="{D099F884-00FC-4EBA-9CAA-8B657604ED62}" srcOrd="0" destOrd="0" presId="urn:microsoft.com/office/officeart/2005/8/layout/list1"/>
    <dgm:cxn modelId="{3A101162-83CE-449E-91F1-CD6B85709EA3}" type="presParOf" srcId="{D099F884-00FC-4EBA-9CAA-8B657604ED62}" destId="{5E4DE3AB-FDB8-4CE3-A857-1DD593512436}" srcOrd="0" destOrd="0" presId="urn:microsoft.com/office/officeart/2005/8/layout/list1"/>
    <dgm:cxn modelId="{0BD3BF86-CA10-4B2B-ABAF-910CDAD80007}" type="presParOf" srcId="{D099F884-00FC-4EBA-9CAA-8B657604ED62}" destId="{B1E55DE1-300C-4343-9535-B3B4E2B39D6B}" srcOrd="1" destOrd="0" presId="urn:microsoft.com/office/officeart/2005/8/layout/list1"/>
    <dgm:cxn modelId="{142FF950-0F34-4FC3-9E6D-5DBB8A2FD9ED}" type="presParOf" srcId="{6915D2E3-9A5C-4CBF-9793-93660188D4DD}" destId="{1E34E9FE-EA96-4685-AF00-8BBC8CBFBC83}" srcOrd="1" destOrd="0" presId="urn:microsoft.com/office/officeart/2005/8/layout/list1"/>
    <dgm:cxn modelId="{3308C296-E48C-4702-AC01-BCB4AC0180A3}" type="presParOf" srcId="{6915D2E3-9A5C-4CBF-9793-93660188D4DD}" destId="{7DB62AEF-471D-48EC-BA07-653A27DE496C}" srcOrd="2" destOrd="0" presId="urn:microsoft.com/office/officeart/2005/8/layout/list1"/>
    <dgm:cxn modelId="{2004FA96-F37D-43C9-8700-043460EB5BA8}" type="presParOf" srcId="{6915D2E3-9A5C-4CBF-9793-93660188D4DD}" destId="{025D83F8-948B-47E2-8732-CADA17CC19AF}" srcOrd="3" destOrd="0" presId="urn:microsoft.com/office/officeart/2005/8/layout/list1"/>
    <dgm:cxn modelId="{D169A3F2-D187-4AA0-8BC3-A6E3EF69A573}" type="presParOf" srcId="{6915D2E3-9A5C-4CBF-9793-93660188D4DD}" destId="{C7D2A0A3-46BB-4DB5-92DE-F06712D014AD}" srcOrd="4" destOrd="0" presId="urn:microsoft.com/office/officeart/2005/8/layout/list1"/>
    <dgm:cxn modelId="{CF7A6A78-73A7-4F85-ACEC-44D6C00501F6}" type="presParOf" srcId="{C7D2A0A3-46BB-4DB5-92DE-F06712D014AD}" destId="{AA9CE6F4-11B1-4C71-8E0A-09F181C0EEA2}" srcOrd="0" destOrd="0" presId="urn:microsoft.com/office/officeart/2005/8/layout/list1"/>
    <dgm:cxn modelId="{E31E1AB5-E2D9-4BBF-BC0B-07455AB41024}" type="presParOf" srcId="{C7D2A0A3-46BB-4DB5-92DE-F06712D014AD}" destId="{A22208A9-0D20-4734-94C7-C37CB0FE6545}" srcOrd="1" destOrd="0" presId="urn:microsoft.com/office/officeart/2005/8/layout/list1"/>
    <dgm:cxn modelId="{9FECBD8A-B34A-46F8-8286-E3B0137DBC0E}" type="presParOf" srcId="{6915D2E3-9A5C-4CBF-9793-93660188D4DD}" destId="{CCD4F005-C957-426C-9194-5EE278944CB3}" srcOrd="5" destOrd="0" presId="urn:microsoft.com/office/officeart/2005/8/layout/list1"/>
    <dgm:cxn modelId="{8B75F903-A570-4A05-BB55-B1A2F69C3424}" type="presParOf" srcId="{6915D2E3-9A5C-4CBF-9793-93660188D4DD}" destId="{8868FAD3-0104-4A05-B3AD-07A2A60B372D}" srcOrd="6" destOrd="0" presId="urn:microsoft.com/office/officeart/2005/8/layout/list1"/>
    <dgm:cxn modelId="{546A9B17-7610-4FC5-AE7F-49D189F76304}" type="presParOf" srcId="{6915D2E3-9A5C-4CBF-9793-93660188D4DD}" destId="{6E409259-AA60-4CC2-8490-989F10532940}" srcOrd="7" destOrd="0" presId="urn:microsoft.com/office/officeart/2005/8/layout/list1"/>
    <dgm:cxn modelId="{B84F6624-C8DD-47D2-8C84-FEAFA145C5FB}" type="presParOf" srcId="{6915D2E3-9A5C-4CBF-9793-93660188D4DD}" destId="{1F2408EE-7505-4444-9B1E-2644FA8D9135}" srcOrd="8" destOrd="0" presId="urn:microsoft.com/office/officeart/2005/8/layout/list1"/>
    <dgm:cxn modelId="{0654EF11-B2E3-4C08-8781-14427180C269}" type="presParOf" srcId="{1F2408EE-7505-4444-9B1E-2644FA8D9135}" destId="{DC71A463-FA96-4053-B5C9-D91B28095A37}" srcOrd="0" destOrd="0" presId="urn:microsoft.com/office/officeart/2005/8/layout/list1"/>
    <dgm:cxn modelId="{0B1D21FD-EE17-47E5-A0C8-2D3714BC8016}" type="presParOf" srcId="{1F2408EE-7505-4444-9B1E-2644FA8D9135}" destId="{B30BB8F6-5D22-4AA4-9520-B83DBB26D824}" srcOrd="1" destOrd="0" presId="urn:microsoft.com/office/officeart/2005/8/layout/list1"/>
    <dgm:cxn modelId="{470F363D-B2E5-4565-83C8-F0D6246E09BD}" type="presParOf" srcId="{6915D2E3-9A5C-4CBF-9793-93660188D4DD}" destId="{87825D78-9D58-4BED-A088-39B0627AC9A4}" srcOrd="9" destOrd="0" presId="urn:microsoft.com/office/officeart/2005/8/layout/list1"/>
    <dgm:cxn modelId="{1416E06E-7FF4-4011-8F93-9DD8A6097565}" type="presParOf" srcId="{6915D2E3-9A5C-4CBF-9793-93660188D4DD}" destId="{5CD27686-C589-4247-9B6E-C8F762550684}" srcOrd="10" destOrd="0" presId="urn:microsoft.com/office/officeart/2005/8/layout/list1"/>
    <dgm:cxn modelId="{EC3CAE0E-CBA3-4113-B72C-2A2E0DA3CFBB}" type="presParOf" srcId="{6915D2E3-9A5C-4CBF-9793-93660188D4DD}" destId="{404117B1-FCE6-44B0-AC5B-BFC35CCDA822}" srcOrd="11" destOrd="0" presId="urn:microsoft.com/office/officeart/2005/8/layout/list1"/>
    <dgm:cxn modelId="{79694631-8297-446E-81F6-EF157837D3A9}" type="presParOf" srcId="{6915D2E3-9A5C-4CBF-9793-93660188D4DD}" destId="{5B95B70B-EDD5-46C4-8CF7-350B644B1C03}" srcOrd="12" destOrd="0" presId="urn:microsoft.com/office/officeart/2005/8/layout/list1"/>
    <dgm:cxn modelId="{39DCFC53-1A42-477F-87AE-42F3413F0C63}" type="presParOf" srcId="{5B95B70B-EDD5-46C4-8CF7-350B644B1C03}" destId="{C307AF98-2FC4-40D4-B772-31B0D9E5E05F}" srcOrd="0" destOrd="0" presId="urn:microsoft.com/office/officeart/2005/8/layout/list1"/>
    <dgm:cxn modelId="{91864E60-251B-4725-B012-7912E434A04C}" type="presParOf" srcId="{5B95B70B-EDD5-46C4-8CF7-350B644B1C03}" destId="{752B41D4-3698-4A4B-994B-865495E26FFD}" srcOrd="1" destOrd="0" presId="urn:microsoft.com/office/officeart/2005/8/layout/list1"/>
    <dgm:cxn modelId="{BAC47A37-0467-4AD8-B100-52184C3F0D14}" type="presParOf" srcId="{6915D2E3-9A5C-4CBF-9793-93660188D4DD}" destId="{D4693449-468C-4A2E-85F8-645377E0EBE4}" srcOrd="13" destOrd="0" presId="urn:microsoft.com/office/officeart/2005/8/layout/list1"/>
    <dgm:cxn modelId="{DE1670E1-A4E6-4987-9899-72F8BFBDB248}" type="presParOf" srcId="{6915D2E3-9A5C-4CBF-9793-93660188D4DD}" destId="{5999FC28-9C69-4B07-93BF-52AF9ADCC9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C46BE-AA21-476C-A109-CA5DBFD98A98}">
      <dsp:nvSpPr>
        <dsp:cNvPr id="0" name=""/>
        <dsp:cNvSpPr/>
      </dsp:nvSpPr>
      <dsp:spPr>
        <a:xfrm>
          <a:off x="750" y="0"/>
          <a:ext cx="3038884" cy="33244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0174" tIns="0" rIns="30017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Integrating Spirituality Personally and Professionally</a:t>
          </a:r>
        </a:p>
      </dsp:txBody>
      <dsp:txXfrm>
        <a:off x="750" y="1329797"/>
        <a:ext cx="3038884" cy="1994696"/>
      </dsp:txXfrm>
    </dsp:sp>
    <dsp:sp modelId="{AA8C622E-8122-4EAE-9283-5ED1CA154FAC}">
      <dsp:nvSpPr>
        <dsp:cNvPr id="0" name=""/>
        <dsp:cNvSpPr/>
      </dsp:nvSpPr>
      <dsp:spPr>
        <a:xfrm>
          <a:off x="750" y="0"/>
          <a:ext cx="3038884" cy="1329797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0174" tIns="165100" rIns="30017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750" y="0"/>
        <a:ext cx="3038884" cy="1329797"/>
      </dsp:txXfrm>
    </dsp:sp>
    <dsp:sp modelId="{8169754B-F362-4BC1-8489-6ED33C8B876B}">
      <dsp:nvSpPr>
        <dsp:cNvPr id="0" name=""/>
        <dsp:cNvSpPr/>
      </dsp:nvSpPr>
      <dsp:spPr>
        <a:xfrm>
          <a:off x="3282745" y="0"/>
          <a:ext cx="3038884" cy="33244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0174" tIns="0" rIns="30017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Integrating Spiritual Assessment </a:t>
          </a:r>
        </a:p>
      </dsp:txBody>
      <dsp:txXfrm>
        <a:off x="3282745" y="1329797"/>
        <a:ext cx="3038884" cy="1994696"/>
      </dsp:txXfrm>
    </dsp:sp>
    <dsp:sp modelId="{3644B7C3-1AB3-4E4C-9F8C-8D44AF50324E}">
      <dsp:nvSpPr>
        <dsp:cNvPr id="0" name=""/>
        <dsp:cNvSpPr/>
      </dsp:nvSpPr>
      <dsp:spPr>
        <a:xfrm>
          <a:off x="3282745" y="0"/>
          <a:ext cx="3038884" cy="1329797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0174" tIns="165100" rIns="30017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282745" y="0"/>
        <a:ext cx="3038884" cy="1329797"/>
      </dsp:txXfrm>
    </dsp:sp>
    <dsp:sp modelId="{BB31A02A-813A-4713-8217-F49ADED95298}">
      <dsp:nvSpPr>
        <dsp:cNvPr id="0" name=""/>
        <dsp:cNvSpPr/>
      </dsp:nvSpPr>
      <dsp:spPr>
        <a:xfrm>
          <a:off x="6564740" y="0"/>
          <a:ext cx="3038884" cy="33244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0174" tIns="0" rIns="30017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Integrating Spirituality in the Therapeutic Relationship</a:t>
          </a:r>
        </a:p>
      </dsp:txBody>
      <dsp:txXfrm>
        <a:off x="6564740" y="1329797"/>
        <a:ext cx="3038884" cy="1994696"/>
      </dsp:txXfrm>
    </dsp:sp>
    <dsp:sp modelId="{5E318FA4-273F-470F-AD65-2135D3DF61C3}">
      <dsp:nvSpPr>
        <dsp:cNvPr id="0" name=""/>
        <dsp:cNvSpPr/>
      </dsp:nvSpPr>
      <dsp:spPr>
        <a:xfrm>
          <a:off x="6564740" y="0"/>
          <a:ext cx="3038884" cy="1329797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0174" tIns="165100" rIns="30017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6564740" y="0"/>
        <a:ext cx="3038884" cy="13297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4FAD1-FC20-448F-B1F3-9EE149CACF48}">
      <dsp:nvSpPr>
        <dsp:cNvPr id="0" name=""/>
        <dsp:cNvSpPr/>
      </dsp:nvSpPr>
      <dsp:spPr>
        <a:xfrm>
          <a:off x="0" y="566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0AEDFB-049B-4ABA-8865-D74497786D71}">
      <dsp:nvSpPr>
        <dsp:cNvPr id="0" name=""/>
        <dsp:cNvSpPr/>
      </dsp:nvSpPr>
      <dsp:spPr>
        <a:xfrm>
          <a:off x="0" y="566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Focus time: close focus on tasks</a:t>
          </a:r>
        </a:p>
      </dsp:txBody>
      <dsp:txXfrm>
        <a:off x="0" y="566"/>
        <a:ext cx="5913437" cy="662279"/>
      </dsp:txXfrm>
    </dsp:sp>
    <dsp:sp modelId="{6B1152A5-0D6E-49D7-9977-270B0A2C24F3}">
      <dsp:nvSpPr>
        <dsp:cNvPr id="0" name=""/>
        <dsp:cNvSpPr/>
      </dsp:nvSpPr>
      <dsp:spPr>
        <a:xfrm>
          <a:off x="0" y="662845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39EC51-8103-4D24-8B14-6EC8F19BB4F3}">
      <dsp:nvSpPr>
        <dsp:cNvPr id="0" name=""/>
        <dsp:cNvSpPr/>
      </dsp:nvSpPr>
      <dsp:spPr>
        <a:xfrm>
          <a:off x="0" y="662845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Play time: spontaneous fun</a:t>
          </a:r>
        </a:p>
      </dsp:txBody>
      <dsp:txXfrm>
        <a:off x="0" y="662845"/>
        <a:ext cx="5913437" cy="662279"/>
      </dsp:txXfrm>
    </dsp:sp>
    <dsp:sp modelId="{915CEA83-E6A9-41AC-B0B0-F2297B7B95A1}">
      <dsp:nvSpPr>
        <dsp:cNvPr id="0" name=""/>
        <dsp:cNvSpPr/>
      </dsp:nvSpPr>
      <dsp:spPr>
        <a:xfrm>
          <a:off x="0" y="1325124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26FEC5-7EEE-430A-A7D5-2AA2214DCD2F}">
      <dsp:nvSpPr>
        <dsp:cNvPr id="0" name=""/>
        <dsp:cNvSpPr/>
      </dsp:nvSpPr>
      <dsp:spPr>
        <a:xfrm>
          <a:off x="0" y="1325124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Connecting time: relational time (in person if possible)</a:t>
          </a:r>
        </a:p>
      </dsp:txBody>
      <dsp:txXfrm>
        <a:off x="0" y="1325124"/>
        <a:ext cx="5913437" cy="662279"/>
      </dsp:txXfrm>
    </dsp:sp>
    <dsp:sp modelId="{CBA14290-0A22-4D9E-B82E-483E1EE66061}">
      <dsp:nvSpPr>
        <dsp:cNvPr id="0" name=""/>
        <dsp:cNvSpPr/>
      </dsp:nvSpPr>
      <dsp:spPr>
        <a:xfrm>
          <a:off x="0" y="1987404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76D885-EB00-4A6E-9B73-34C5DD917BF9}">
      <dsp:nvSpPr>
        <dsp:cNvPr id="0" name=""/>
        <dsp:cNvSpPr/>
      </dsp:nvSpPr>
      <dsp:spPr>
        <a:xfrm>
          <a:off x="0" y="1987404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Physical time: exercise</a:t>
          </a:r>
        </a:p>
      </dsp:txBody>
      <dsp:txXfrm>
        <a:off x="0" y="1987404"/>
        <a:ext cx="5913437" cy="662279"/>
      </dsp:txXfrm>
    </dsp:sp>
    <dsp:sp modelId="{A58BB1BC-2461-4C45-8D51-70D68CCD4D0F}">
      <dsp:nvSpPr>
        <dsp:cNvPr id="0" name=""/>
        <dsp:cNvSpPr/>
      </dsp:nvSpPr>
      <dsp:spPr>
        <a:xfrm>
          <a:off x="0" y="2649683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922FFD-7C0D-4663-89AD-A0CF477C1F15}">
      <dsp:nvSpPr>
        <dsp:cNvPr id="0" name=""/>
        <dsp:cNvSpPr/>
      </dsp:nvSpPr>
      <dsp:spPr>
        <a:xfrm>
          <a:off x="0" y="2649683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Time in: quiet reflection</a:t>
          </a:r>
        </a:p>
      </dsp:txBody>
      <dsp:txXfrm>
        <a:off x="0" y="2649683"/>
        <a:ext cx="5913437" cy="662279"/>
      </dsp:txXfrm>
    </dsp:sp>
    <dsp:sp modelId="{5CC35927-860C-4B28-B550-DFDE613A89BB}">
      <dsp:nvSpPr>
        <dsp:cNvPr id="0" name=""/>
        <dsp:cNvSpPr/>
      </dsp:nvSpPr>
      <dsp:spPr>
        <a:xfrm>
          <a:off x="0" y="3311963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62651F-6559-4649-9ADF-2B1425083F3F}">
      <dsp:nvSpPr>
        <dsp:cNvPr id="0" name=""/>
        <dsp:cNvSpPr/>
      </dsp:nvSpPr>
      <dsp:spPr>
        <a:xfrm>
          <a:off x="0" y="3311963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Down time: nonfocused, relaxation</a:t>
          </a:r>
        </a:p>
      </dsp:txBody>
      <dsp:txXfrm>
        <a:off x="0" y="3311963"/>
        <a:ext cx="5913437" cy="662279"/>
      </dsp:txXfrm>
    </dsp:sp>
    <dsp:sp modelId="{B5BBDB85-54C3-495F-B7E4-DB84A31127BD}">
      <dsp:nvSpPr>
        <dsp:cNvPr id="0" name=""/>
        <dsp:cNvSpPr/>
      </dsp:nvSpPr>
      <dsp:spPr>
        <a:xfrm>
          <a:off x="0" y="3974242"/>
          <a:ext cx="59134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CBB8FA-1FD5-4ACC-8E95-82F0378AC44A}">
      <dsp:nvSpPr>
        <dsp:cNvPr id="0" name=""/>
        <dsp:cNvSpPr/>
      </dsp:nvSpPr>
      <dsp:spPr>
        <a:xfrm>
          <a:off x="0" y="3974242"/>
          <a:ext cx="5913437" cy="662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Sleep time: consider how many hours</a:t>
          </a:r>
        </a:p>
      </dsp:txBody>
      <dsp:txXfrm>
        <a:off x="0" y="3974242"/>
        <a:ext cx="5913437" cy="6622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62AEF-471D-48EC-BA07-653A27DE496C}">
      <dsp:nvSpPr>
        <dsp:cNvPr id="0" name=""/>
        <dsp:cNvSpPr/>
      </dsp:nvSpPr>
      <dsp:spPr>
        <a:xfrm>
          <a:off x="0" y="323153"/>
          <a:ext cx="9604375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55DE1-300C-4343-9535-B3B4E2B39D6B}">
      <dsp:nvSpPr>
        <dsp:cNvPr id="0" name=""/>
        <dsp:cNvSpPr/>
      </dsp:nvSpPr>
      <dsp:spPr>
        <a:xfrm>
          <a:off x="480218" y="13193"/>
          <a:ext cx="6723062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Process and content relationship </a:t>
          </a:r>
        </a:p>
      </dsp:txBody>
      <dsp:txXfrm>
        <a:off x="510480" y="43455"/>
        <a:ext cx="6662538" cy="559396"/>
      </dsp:txXfrm>
    </dsp:sp>
    <dsp:sp modelId="{8868FAD3-0104-4A05-B3AD-07A2A60B372D}">
      <dsp:nvSpPr>
        <dsp:cNvPr id="0" name=""/>
        <dsp:cNvSpPr/>
      </dsp:nvSpPr>
      <dsp:spPr>
        <a:xfrm>
          <a:off x="0" y="1275713"/>
          <a:ext cx="9604375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208A9-0D20-4734-94C7-C37CB0FE6545}">
      <dsp:nvSpPr>
        <dsp:cNvPr id="0" name=""/>
        <dsp:cNvSpPr/>
      </dsp:nvSpPr>
      <dsp:spPr>
        <a:xfrm>
          <a:off x="480218" y="965753"/>
          <a:ext cx="6723062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Vulnerability and trust with classmates</a:t>
          </a:r>
        </a:p>
      </dsp:txBody>
      <dsp:txXfrm>
        <a:off x="510480" y="996015"/>
        <a:ext cx="6662538" cy="559396"/>
      </dsp:txXfrm>
    </dsp:sp>
    <dsp:sp modelId="{5CD27686-C589-4247-9B6E-C8F762550684}">
      <dsp:nvSpPr>
        <dsp:cNvPr id="0" name=""/>
        <dsp:cNvSpPr/>
      </dsp:nvSpPr>
      <dsp:spPr>
        <a:xfrm>
          <a:off x="0" y="2228273"/>
          <a:ext cx="9604375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BB8F6-5D22-4AA4-9520-B83DBB26D824}">
      <dsp:nvSpPr>
        <dsp:cNvPr id="0" name=""/>
        <dsp:cNvSpPr/>
      </dsp:nvSpPr>
      <dsp:spPr>
        <a:xfrm>
          <a:off x="480218" y="1918313"/>
          <a:ext cx="6723062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Interviewing skills</a:t>
          </a:r>
        </a:p>
      </dsp:txBody>
      <dsp:txXfrm>
        <a:off x="510480" y="1948575"/>
        <a:ext cx="6662538" cy="559396"/>
      </dsp:txXfrm>
    </dsp:sp>
    <dsp:sp modelId="{5999FC28-9C69-4B07-93BF-52AF9ADCC9A4}">
      <dsp:nvSpPr>
        <dsp:cNvPr id="0" name=""/>
        <dsp:cNvSpPr/>
      </dsp:nvSpPr>
      <dsp:spPr>
        <a:xfrm>
          <a:off x="0" y="3180833"/>
          <a:ext cx="9604375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B41D4-3698-4A4B-994B-865495E26FFD}">
      <dsp:nvSpPr>
        <dsp:cNvPr id="0" name=""/>
        <dsp:cNvSpPr/>
      </dsp:nvSpPr>
      <dsp:spPr>
        <a:xfrm>
          <a:off x="480218" y="2870873"/>
          <a:ext cx="6723062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Spiritual integration</a:t>
          </a:r>
        </a:p>
      </dsp:txBody>
      <dsp:txXfrm>
        <a:off x="510480" y="2901135"/>
        <a:ext cx="6662538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753F4-0CD2-4307-B531-3759F4E42C51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C5EEB-F8B1-41DA-9BA7-9CE5B9B40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7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C5EEB-F8B1-41DA-9BA7-9CE5B9B401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4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215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24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98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50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72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05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4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5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37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29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954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76F54-8168-4216-AC76-596E94B312BA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88DD06B-49CC-402C-9F07-41B23C4516C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51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D0856-BA14-44D2-BF02-E677139C9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/>
          <a:lstStyle/>
          <a:p>
            <a:r>
              <a:rPr lang="en-US"/>
              <a:t>Integrating Faith and Practice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0867F7-8E06-4557-A467-38D268ABF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491370"/>
          </a:xfrm>
        </p:spPr>
        <p:txBody>
          <a:bodyPr/>
          <a:lstStyle/>
          <a:p>
            <a:r>
              <a:rPr lang="en-US" i="1" dirty="0"/>
              <a:t>A professor and student view</a:t>
            </a:r>
          </a:p>
          <a:p>
            <a:r>
              <a:rPr lang="en-US" dirty="0">
                <a:latin typeface="Bangla MN" charset="0"/>
                <a:ea typeface="Bangla MN" charset="0"/>
                <a:cs typeface="Bangla MN" charset="0"/>
              </a:rPr>
              <a:t>Professor </a:t>
            </a:r>
            <a:r>
              <a:rPr lang="en-US" dirty="0" err="1">
                <a:latin typeface="Bangla MN" charset="0"/>
                <a:ea typeface="Bangla MN" charset="0"/>
                <a:cs typeface="Bangla MN" charset="0"/>
              </a:rPr>
              <a:t>elke</a:t>
            </a:r>
            <a:r>
              <a:rPr lang="en-US" dirty="0">
                <a:latin typeface="Bangla MN" charset="0"/>
                <a:ea typeface="Bangla MN" charset="0"/>
                <a:cs typeface="Bangla MN" charset="0"/>
              </a:rPr>
              <a:t> cox, MSW, LCSW, Liberty University</a:t>
            </a:r>
          </a:p>
          <a:p>
            <a:r>
              <a:rPr lang="en-US" dirty="0">
                <a:latin typeface="Bangla MN" charset="0"/>
                <a:ea typeface="Bangla MN" charset="0"/>
                <a:cs typeface="Bangla MN" charset="0"/>
              </a:rPr>
              <a:t>Michaela Frantz, BSW student, liberty university </a:t>
            </a:r>
          </a:p>
        </p:txBody>
      </p:sp>
    </p:spTree>
    <p:extLst>
      <p:ext uri="{BB962C8B-B14F-4D97-AF65-F5344CB8AC3E}">
        <p14:creationId xmlns:p14="http://schemas.microsoft.com/office/powerpoint/2010/main" val="454799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5173-7A38-4DCA-97BD-E0A331B8D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Introductions and Overview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480485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49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77E17-EA24-4D65-9E3E-E59AC756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01:</a:t>
            </a:r>
            <a:br>
              <a:rPr lang="en-US" dirty="0"/>
            </a:br>
            <a:r>
              <a:rPr lang="en-US" dirty="0"/>
              <a:t>Self-Care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8275B-22B4-4E81-919F-3B328418B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What do you do for self-care?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What do you do specifically for spiritual self-care?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2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5402A-F0BB-46D0-8F6D-E23ACA63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personal Self-care </a:t>
            </a:r>
            <a:r>
              <a:rPr lang="en-US" sz="2000" dirty="0">
                <a:latin typeface="+mn-lt"/>
              </a:rPr>
              <a:t>continued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EADF7-C4E4-472E-A2DE-E949FC342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as our model (John 15, Luke 5:16)</a:t>
            </a:r>
          </a:p>
          <a:p>
            <a:endParaRPr lang="en-US" sz="2800" dirty="0"/>
          </a:p>
          <a:p>
            <a:r>
              <a:rPr lang="en-US" sz="2800" dirty="0"/>
              <a:t>Self-care doesn’t end with us</a:t>
            </a:r>
            <a:r>
              <a:rPr lang="mr-IN" sz="2800" dirty="0"/>
              <a:t>…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Asking for help reminds us of our own need (John 1)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864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D32A60-013B-47A8-8833-D242408091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7932B-B694-4C4C-90D7-A0333A7C58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 descr="A picture containing indoor, furniture&#10;&#10;Description generated with high confidence">
            <a:extLst>
              <a:ext uri="{FF2B5EF4-FFF2-40B4-BE49-F238E27FC236}">
                <a16:creationId xmlns:a16="http://schemas.microsoft.com/office/drawing/2014/main" id="{DF63C9AD-AE6E-4512-8171-91612E84CC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1A49CE-B63D-457A-A180-1C883E1A63D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BB0476-5CF0-4F44-8D68-5D42D7AEE43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9291FC-197C-446B-B97C-7B4AF9BF0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n-US" dirty="0"/>
              <a:t>Anchor Exercise:</a:t>
            </a:r>
            <a:br>
              <a:rPr lang="en-US" dirty="0"/>
            </a:br>
            <a:r>
              <a:rPr lang="en-US" dirty="0"/>
              <a:t>HEALTHY MIND PLATTER </a:t>
            </a:r>
            <a:r>
              <a:rPr lang="en-US" sz="1200" dirty="0"/>
              <a:t>BY DAN SEIGEL and Dr. David Rock</a:t>
            </a:r>
            <a:br>
              <a:rPr lang="en-US" dirty="0"/>
            </a:br>
            <a:r>
              <a:rPr lang="en-US" sz="1300" dirty="0"/>
              <a:t>http://</a:t>
            </a:r>
            <a:r>
              <a:rPr lang="en-US" sz="1300" dirty="0" err="1"/>
              <a:t>www.drdansiegel.com</a:t>
            </a:r>
            <a:r>
              <a:rPr lang="en-US" sz="1300" dirty="0"/>
              <a:t>/resources/</a:t>
            </a:r>
            <a:r>
              <a:rPr lang="en-US" sz="1300" dirty="0" err="1"/>
              <a:t>healthy_mind_platter</a:t>
            </a:r>
            <a:r>
              <a:rPr lang="en-US" sz="1300" dirty="0"/>
              <a:t>/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685571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732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1B29-492F-4614-B0CA-70DA8A401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917277"/>
          </a:xfrm>
        </p:spPr>
        <p:txBody>
          <a:bodyPr>
            <a:normAutofit/>
          </a:bodyPr>
          <a:lstStyle/>
          <a:p>
            <a:r>
              <a:rPr lang="en-US" dirty="0"/>
              <a:t>02: Utilizing Spiritual assessment tools:</a:t>
            </a:r>
            <a:br>
              <a:rPr lang="en-US" dirty="0"/>
            </a:br>
            <a:r>
              <a:rPr lang="en-US" sz="2400" dirty="0"/>
              <a:t>In Practice and in the classroom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A7ADF-2E4E-43FE-A63C-ACD12405D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Spiritual Life maps</a:t>
            </a:r>
          </a:p>
          <a:p>
            <a:r>
              <a:rPr lang="en-US" sz="2400" dirty="0"/>
              <a:t>Genograms </a:t>
            </a:r>
          </a:p>
          <a:p>
            <a:r>
              <a:rPr lang="en-US" sz="2400" dirty="0"/>
              <a:t>Ecomaps</a:t>
            </a:r>
          </a:p>
          <a:p>
            <a:r>
              <a:rPr lang="en-US" sz="2400" dirty="0"/>
              <a:t>Culturagram </a:t>
            </a:r>
          </a:p>
          <a:p>
            <a:r>
              <a:rPr lang="en-US" sz="2400" dirty="0"/>
              <a:t>Spiritual Narrative</a:t>
            </a:r>
          </a:p>
        </p:txBody>
      </p:sp>
    </p:spTree>
    <p:extLst>
      <p:ext uri="{BB962C8B-B14F-4D97-AF65-F5344CB8AC3E}">
        <p14:creationId xmlns:p14="http://schemas.microsoft.com/office/powerpoint/2010/main" val="97350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A03EEA-9A39-49F7-9CBA-CA973D44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  Life map			        ecomap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775F958-E4A0-4A64-B5B4-7E5C3D79E5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49217" y="2390845"/>
            <a:ext cx="3407959" cy="2530059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46FCDC8-CEB4-460F-9A44-5270A04C72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18546"/>
          <a:stretch/>
        </p:blipFill>
        <p:spPr>
          <a:xfrm>
            <a:off x="6389925" y="2255279"/>
            <a:ext cx="4794517" cy="2676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F3360B-E57B-4846-A2F5-73B944E4C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217" y="4932183"/>
            <a:ext cx="3630752" cy="5974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756FD45-A6AA-4DA8-B45C-4DDC0EB89A45}"/>
              </a:ext>
            </a:extLst>
          </p:cNvPr>
          <p:cNvSpPr/>
          <p:nvPr/>
        </p:nvSpPr>
        <p:spPr>
          <a:xfrm>
            <a:off x="6252034" y="5070008"/>
            <a:ext cx="5070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https://cloud.smartdraw.com/editor.aspx?templateId=9de5db8a-ad98-46a6-8690-eabcc807d9f2&amp;noro=1</a:t>
            </a:r>
          </a:p>
        </p:txBody>
      </p:sp>
    </p:spTree>
    <p:extLst>
      <p:ext uri="{BB962C8B-B14F-4D97-AF65-F5344CB8AC3E}">
        <p14:creationId xmlns:p14="http://schemas.microsoft.com/office/powerpoint/2010/main" val="2277194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771C8-90AC-4097-AD5D-D32FF16AE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Genogram 					Culturagram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169975-3C47-45C2-8C95-99233503B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697" r="3642" b="4703"/>
          <a:stretch/>
        </p:blipFill>
        <p:spPr>
          <a:xfrm>
            <a:off x="498391" y="2489981"/>
            <a:ext cx="6085290" cy="2968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D12B23-100E-480E-B095-07D6AF8C3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700" y="2343818"/>
            <a:ext cx="2895851" cy="2170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CCB319-15EB-4A6F-89DB-5ADA52B12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700" y="4514182"/>
            <a:ext cx="3352162" cy="5121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FB7BAD-D1B4-4422-BBE6-FD07CEBE5F29}"/>
              </a:ext>
            </a:extLst>
          </p:cNvPr>
          <p:cNvSpPr/>
          <p:nvPr/>
        </p:nvSpPr>
        <p:spPr>
          <a:xfrm>
            <a:off x="498389" y="5458265"/>
            <a:ext cx="6211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https://cloud.smartdraw.com/editor.aspx?templateId=867fc033-8041-469e-828d-b513711f36f7&amp;noro=1</a:t>
            </a:r>
          </a:p>
        </p:txBody>
      </p:sp>
    </p:spTree>
    <p:extLst>
      <p:ext uri="{BB962C8B-B14F-4D97-AF65-F5344CB8AC3E}">
        <p14:creationId xmlns:p14="http://schemas.microsoft.com/office/powerpoint/2010/main" val="916497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2E7304-2AC2-4A5C-924D-A6AC3FFC5E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C183B1-1D4B-4E3D-A02E-A426E3BFA01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59FEF2-F6A5-442F-BA10-4E39EECD0AB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AA367DB-1A32-486E-A78D-FBFAC66C5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03: A Student’s perspective 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033495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4501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37AB-3A17-422B-BBF9-944C74E43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and Answer Time</a:t>
            </a:r>
          </a:p>
        </p:txBody>
      </p:sp>
    </p:spTree>
    <p:extLst>
      <p:ext uri="{BB962C8B-B14F-4D97-AF65-F5344CB8AC3E}">
        <p14:creationId xmlns:p14="http://schemas.microsoft.com/office/powerpoint/2010/main" val="273167821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9240</TotalTime>
  <Words>224</Words>
  <Application>Microsoft Office PowerPoint</Application>
  <PresentationFormat>Widescreen</PresentationFormat>
  <Paragraphs>46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Bangla MN</vt:lpstr>
      <vt:lpstr>Calibri</vt:lpstr>
      <vt:lpstr>Gill Sans MT</vt:lpstr>
      <vt:lpstr>Mangal</vt:lpstr>
      <vt:lpstr>Gallery</vt:lpstr>
      <vt:lpstr>Integrating Faith and Practice</vt:lpstr>
      <vt:lpstr>Introductions and Overview</vt:lpstr>
      <vt:lpstr>01: Self-Care Exercise</vt:lpstr>
      <vt:lpstr>Assessing personal Self-care continued</vt:lpstr>
      <vt:lpstr>Anchor Exercise: HEALTHY MIND PLATTER BY DAN SEIGEL and Dr. David Rock http://www.drdansiegel.com/resources/healthy_mind_platter/</vt:lpstr>
      <vt:lpstr>02: Utilizing Spiritual assessment tools: In Practice and in the classroom</vt:lpstr>
      <vt:lpstr>   Life map           ecomap</vt:lpstr>
      <vt:lpstr>Genogram      Culturagram</vt:lpstr>
      <vt:lpstr>03: A Student’s perspective </vt:lpstr>
      <vt:lpstr>Question and Answer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Faith and Practice</dc:title>
  <dc:creator>Michaela Frantz</dc:creator>
  <cp:lastModifiedBy>NACSW</cp:lastModifiedBy>
  <cp:revision>24</cp:revision>
  <dcterms:created xsi:type="dcterms:W3CDTF">2017-09-19T18:50:00Z</dcterms:created>
  <dcterms:modified xsi:type="dcterms:W3CDTF">2017-10-25T02:06:55Z</dcterms:modified>
</cp:coreProperties>
</file>