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lvl1pPr defTabSz="457200">
      <a:defRPr>
        <a:solidFill>
          <a:srgbClr val="2C2C2C"/>
        </a:solidFill>
        <a:latin typeface="+mj-lt"/>
        <a:ea typeface="+mj-ea"/>
        <a:cs typeface="+mj-cs"/>
        <a:sym typeface="Helvetica"/>
      </a:defRPr>
    </a:lvl1pPr>
    <a:lvl2pPr defTabSz="457200">
      <a:defRPr>
        <a:solidFill>
          <a:srgbClr val="2C2C2C"/>
        </a:solidFill>
        <a:latin typeface="+mj-lt"/>
        <a:ea typeface="+mj-ea"/>
        <a:cs typeface="+mj-cs"/>
        <a:sym typeface="Helvetica"/>
      </a:defRPr>
    </a:lvl2pPr>
    <a:lvl3pPr defTabSz="457200">
      <a:defRPr>
        <a:solidFill>
          <a:srgbClr val="2C2C2C"/>
        </a:solidFill>
        <a:latin typeface="+mj-lt"/>
        <a:ea typeface="+mj-ea"/>
        <a:cs typeface="+mj-cs"/>
        <a:sym typeface="Helvetica"/>
      </a:defRPr>
    </a:lvl3pPr>
    <a:lvl4pPr defTabSz="457200">
      <a:defRPr>
        <a:solidFill>
          <a:srgbClr val="2C2C2C"/>
        </a:solidFill>
        <a:latin typeface="+mj-lt"/>
        <a:ea typeface="+mj-ea"/>
        <a:cs typeface="+mj-cs"/>
        <a:sym typeface="Helvetica"/>
      </a:defRPr>
    </a:lvl4pPr>
    <a:lvl5pPr defTabSz="457200">
      <a:defRPr>
        <a:solidFill>
          <a:srgbClr val="2C2C2C"/>
        </a:solidFill>
        <a:latin typeface="+mj-lt"/>
        <a:ea typeface="+mj-ea"/>
        <a:cs typeface="+mj-cs"/>
        <a:sym typeface="Helvetica"/>
      </a:defRPr>
    </a:lvl5pPr>
    <a:lvl6pPr defTabSz="457200">
      <a:defRPr>
        <a:solidFill>
          <a:srgbClr val="2C2C2C"/>
        </a:solidFill>
        <a:latin typeface="+mj-lt"/>
        <a:ea typeface="+mj-ea"/>
        <a:cs typeface="+mj-cs"/>
        <a:sym typeface="Helvetica"/>
      </a:defRPr>
    </a:lvl6pPr>
    <a:lvl7pPr defTabSz="457200">
      <a:defRPr>
        <a:solidFill>
          <a:srgbClr val="2C2C2C"/>
        </a:solidFill>
        <a:latin typeface="+mj-lt"/>
        <a:ea typeface="+mj-ea"/>
        <a:cs typeface="+mj-cs"/>
        <a:sym typeface="Helvetica"/>
      </a:defRPr>
    </a:lvl7pPr>
    <a:lvl8pPr defTabSz="457200">
      <a:defRPr>
        <a:solidFill>
          <a:srgbClr val="2C2C2C"/>
        </a:solidFill>
        <a:latin typeface="+mj-lt"/>
        <a:ea typeface="+mj-ea"/>
        <a:cs typeface="+mj-cs"/>
        <a:sym typeface="Helvetica"/>
      </a:defRPr>
    </a:lvl8pPr>
    <a:lvl9pPr defTabSz="457200">
      <a:defRPr>
        <a:solidFill>
          <a:srgbClr val="2C2C2C"/>
        </a:solidFill>
        <a:latin typeface="+mj-lt"/>
        <a:ea typeface="+mj-ea"/>
        <a:cs typeface="+mj-cs"/>
        <a:sym typeface="Helvetica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Ref idx="major">
          <a:srgbClr val="2C2C2C"/>
        </a:fontRef>
        <a:srgbClr val="2C2C2C"/>
      </a:tcTxStyle>
      <a:tcStyle>
        <a:tcBdr>
          <a:left>
            <a:ln w="12700" cap="flat">
              <a:solidFill>
                <a:srgbClr val="099BDD"/>
              </a:solidFill>
              <a:prstDash val="solid"/>
              <a:bevel/>
            </a:ln>
          </a:left>
          <a:right>
            <a:ln w="12700" cap="flat">
              <a:solidFill>
                <a:srgbClr val="099BDD"/>
              </a:solidFill>
              <a:prstDash val="solid"/>
              <a:bevel/>
            </a:ln>
          </a:right>
          <a:top>
            <a:ln w="12700" cap="flat">
              <a:solidFill>
                <a:srgbClr val="099BDD"/>
              </a:solidFill>
              <a:prstDash val="solid"/>
              <a:bevel/>
            </a:ln>
          </a:top>
          <a:bottom>
            <a:ln w="12700" cap="flat">
              <a:solidFill>
                <a:srgbClr val="099BDD"/>
              </a:solidFill>
              <a:prstDash val="solid"/>
              <a:bevel/>
            </a:ln>
          </a:bottom>
          <a:insideH>
            <a:ln w="12700" cap="flat">
              <a:solidFill>
                <a:srgbClr val="099BDD"/>
              </a:solidFill>
              <a:prstDash val="solid"/>
              <a:bevel/>
            </a:ln>
          </a:insideH>
          <a:insideV>
            <a:ln w="12700" cap="flat">
              <a:solidFill>
                <a:srgbClr val="099BDD"/>
              </a:solidFill>
              <a:prstDash val="solid"/>
              <a:bevel/>
            </a:ln>
          </a:insideV>
        </a:tcBdr>
        <a:fill>
          <a:solidFill>
            <a:srgbClr val="FFE8CA"/>
          </a:solidFill>
        </a:fill>
      </a:tcStyle>
    </a:wholeTbl>
    <a:band2H>
      <a:tcTxStyle/>
      <a:tcStyle>
        <a:tcBdr/>
        <a:fill>
          <a:solidFill>
            <a:srgbClr val="FFF4E6"/>
          </a:solidFill>
        </a:fill>
      </a:tcStyle>
    </a:band2H>
    <a:firstCol>
      <a:tcTxStyle b="on" i="on">
        <a:fontRef idx="major">
          <a:srgbClr val="099BDD"/>
        </a:fontRef>
        <a:srgbClr val="099BDD"/>
      </a:tcTxStyle>
      <a:tcStyle>
        <a:tcBdr>
          <a:left>
            <a:ln w="12700" cap="flat">
              <a:solidFill>
                <a:srgbClr val="099BDD"/>
              </a:solidFill>
              <a:prstDash val="solid"/>
              <a:bevel/>
            </a:ln>
          </a:left>
          <a:right>
            <a:ln w="12700" cap="flat">
              <a:solidFill>
                <a:srgbClr val="099BDD"/>
              </a:solidFill>
              <a:prstDash val="solid"/>
              <a:bevel/>
            </a:ln>
          </a:right>
          <a:top>
            <a:ln w="12700" cap="flat">
              <a:solidFill>
                <a:srgbClr val="099BDD"/>
              </a:solidFill>
              <a:prstDash val="solid"/>
              <a:bevel/>
            </a:ln>
          </a:top>
          <a:bottom>
            <a:ln w="12700" cap="flat">
              <a:solidFill>
                <a:srgbClr val="099BDD"/>
              </a:solidFill>
              <a:prstDash val="solid"/>
              <a:bevel/>
            </a:ln>
          </a:bottom>
          <a:insideH>
            <a:ln w="12700" cap="flat">
              <a:solidFill>
                <a:srgbClr val="099BDD"/>
              </a:solidFill>
              <a:prstDash val="solid"/>
              <a:bevel/>
            </a:ln>
          </a:insideH>
          <a:insideV>
            <a:ln w="12700" cap="flat">
              <a:solidFill>
                <a:srgbClr val="099BDD"/>
              </a:solidFill>
              <a:prstDash val="solid"/>
              <a:bevel/>
            </a:ln>
          </a:insideV>
        </a:tcBdr>
        <a:fill>
          <a:solidFill>
            <a:srgbClr val="FFC000"/>
          </a:solidFill>
        </a:fill>
      </a:tcStyle>
    </a:firstCol>
    <a:lastRow>
      <a:tcTxStyle b="on" i="on">
        <a:fontRef idx="major">
          <a:srgbClr val="099BDD"/>
        </a:fontRef>
        <a:srgbClr val="099BDD"/>
      </a:tcTxStyle>
      <a:tcStyle>
        <a:tcBdr>
          <a:left>
            <a:ln w="12700" cap="flat">
              <a:solidFill>
                <a:srgbClr val="099BDD"/>
              </a:solidFill>
              <a:prstDash val="solid"/>
              <a:bevel/>
            </a:ln>
          </a:left>
          <a:right>
            <a:ln w="12700" cap="flat">
              <a:solidFill>
                <a:srgbClr val="099BDD"/>
              </a:solidFill>
              <a:prstDash val="solid"/>
              <a:bevel/>
            </a:ln>
          </a:right>
          <a:top>
            <a:ln w="38100" cap="flat">
              <a:solidFill>
                <a:srgbClr val="099BDD"/>
              </a:solidFill>
              <a:prstDash val="solid"/>
              <a:bevel/>
            </a:ln>
          </a:top>
          <a:bottom>
            <a:ln w="12700" cap="flat">
              <a:solidFill>
                <a:srgbClr val="099BDD"/>
              </a:solidFill>
              <a:prstDash val="solid"/>
              <a:bevel/>
            </a:ln>
          </a:bottom>
          <a:insideH>
            <a:ln w="12700" cap="flat">
              <a:solidFill>
                <a:srgbClr val="099BDD"/>
              </a:solidFill>
              <a:prstDash val="solid"/>
              <a:bevel/>
            </a:ln>
          </a:insideH>
          <a:insideV>
            <a:ln w="12700" cap="flat">
              <a:solidFill>
                <a:srgbClr val="099BDD"/>
              </a:solidFill>
              <a:prstDash val="solid"/>
              <a:bevel/>
            </a:ln>
          </a:insideV>
        </a:tcBdr>
        <a:fill>
          <a:solidFill>
            <a:srgbClr val="FFC000"/>
          </a:solidFill>
        </a:fill>
      </a:tcStyle>
    </a:lastRow>
    <a:firstRow>
      <a:tcTxStyle b="on" i="on">
        <a:fontRef idx="major">
          <a:srgbClr val="099BDD"/>
        </a:fontRef>
        <a:srgbClr val="099BDD"/>
      </a:tcTxStyle>
      <a:tcStyle>
        <a:tcBdr>
          <a:left>
            <a:ln w="12700" cap="flat">
              <a:solidFill>
                <a:srgbClr val="099BDD"/>
              </a:solidFill>
              <a:prstDash val="solid"/>
              <a:bevel/>
            </a:ln>
          </a:left>
          <a:right>
            <a:ln w="12700" cap="flat">
              <a:solidFill>
                <a:srgbClr val="099BDD"/>
              </a:solidFill>
              <a:prstDash val="solid"/>
              <a:bevel/>
            </a:ln>
          </a:right>
          <a:top>
            <a:ln w="12700" cap="flat">
              <a:solidFill>
                <a:srgbClr val="099BDD"/>
              </a:solidFill>
              <a:prstDash val="solid"/>
              <a:bevel/>
            </a:ln>
          </a:top>
          <a:bottom>
            <a:ln w="38100" cap="flat">
              <a:solidFill>
                <a:srgbClr val="099BDD"/>
              </a:solidFill>
              <a:prstDash val="solid"/>
              <a:bevel/>
            </a:ln>
          </a:bottom>
          <a:insideH>
            <a:ln w="12700" cap="flat">
              <a:solidFill>
                <a:srgbClr val="099BDD"/>
              </a:solidFill>
              <a:prstDash val="solid"/>
              <a:bevel/>
            </a:ln>
          </a:insideH>
          <a:insideV>
            <a:ln w="12700" cap="flat">
              <a:solidFill>
                <a:srgbClr val="099BDD"/>
              </a:solidFill>
              <a:prstDash val="solid"/>
              <a:bevel/>
            </a:ln>
          </a:insideV>
        </a:tcBdr>
        <a:fill>
          <a:solidFill>
            <a:srgbClr val="FFC000"/>
          </a:solidFill>
        </a:fill>
      </a:tcStyle>
    </a:firstRow>
  </a:tblStyle>
  <a:tblStyle styleId="{C7B018BB-80A7-4F77-B60F-C8B233D01FF8}" styleName="">
    <a:tblBg/>
    <a:wholeTbl>
      <a:tcTxStyle b="on" i="on">
        <a:fontRef idx="major">
          <a:srgbClr val="2C2C2C"/>
        </a:fontRef>
        <a:srgbClr val="2C2C2C"/>
      </a:tcTxStyle>
      <a:tcStyle>
        <a:tcBdr>
          <a:left>
            <a:ln w="12700" cap="flat">
              <a:solidFill>
                <a:srgbClr val="099BDD"/>
              </a:solidFill>
              <a:prstDash val="solid"/>
              <a:bevel/>
            </a:ln>
          </a:left>
          <a:right>
            <a:ln w="12700" cap="flat">
              <a:solidFill>
                <a:srgbClr val="099BDD"/>
              </a:solidFill>
              <a:prstDash val="solid"/>
              <a:bevel/>
            </a:ln>
          </a:right>
          <a:top>
            <a:ln w="12700" cap="flat">
              <a:solidFill>
                <a:srgbClr val="099BDD"/>
              </a:solidFill>
              <a:prstDash val="solid"/>
              <a:bevel/>
            </a:ln>
          </a:top>
          <a:bottom>
            <a:ln w="12700" cap="flat">
              <a:solidFill>
                <a:srgbClr val="099BDD"/>
              </a:solidFill>
              <a:prstDash val="solid"/>
              <a:bevel/>
            </a:ln>
          </a:bottom>
          <a:insideH>
            <a:ln w="12700" cap="flat">
              <a:solidFill>
                <a:srgbClr val="099BDD"/>
              </a:solidFill>
              <a:prstDash val="solid"/>
              <a:bevel/>
            </a:ln>
          </a:insideH>
          <a:insideV>
            <a:ln w="12700" cap="flat">
              <a:solidFill>
                <a:srgbClr val="099BDD"/>
              </a:solidFill>
              <a:prstDash val="solid"/>
              <a:bevel/>
            </a:ln>
          </a:insideV>
        </a:tcBdr>
        <a:fill>
          <a:solidFill>
            <a:srgbClr val="CAECD5"/>
          </a:solidFill>
        </a:fill>
      </a:tcStyle>
    </a:wholeTbl>
    <a:band2H>
      <a:tcTxStyle/>
      <a:tcStyle>
        <a:tcBdr/>
        <a:fill>
          <a:solidFill>
            <a:srgbClr val="E6F6EB"/>
          </a:solidFill>
        </a:fill>
      </a:tcStyle>
    </a:band2H>
    <a:firstCol>
      <a:tcTxStyle b="on" i="on">
        <a:fontRef idx="major">
          <a:srgbClr val="099BDD"/>
        </a:fontRef>
        <a:srgbClr val="099BDD"/>
      </a:tcTxStyle>
      <a:tcStyle>
        <a:tcBdr>
          <a:left>
            <a:ln w="12700" cap="flat">
              <a:solidFill>
                <a:srgbClr val="099BDD"/>
              </a:solidFill>
              <a:prstDash val="solid"/>
              <a:bevel/>
            </a:ln>
          </a:left>
          <a:right>
            <a:ln w="12700" cap="flat">
              <a:solidFill>
                <a:srgbClr val="099BDD"/>
              </a:solidFill>
              <a:prstDash val="solid"/>
              <a:bevel/>
            </a:ln>
          </a:right>
          <a:top>
            <a:ln w="12700" cap="flat">
              <a:solidFill>
                <a:srgbClr val="099BDD"/>
              </a:solidFill>
              <a:prstDash val="solid"/>
              <a:bevel/>
            </a:ln>
          </a:top>
          <a:bottom>
            <a:ln w="12700" cap="flat">
              <a:solidFill>
                <a:srgbClr val="099BDD"/>
              </a:solidFill>
              <a:prstDash val="solid"/>
              <a:bevel/>
            </a:ln>
          </a:bottom>
          <a:insideH>
            <a:ln w="12700" cap="flat">
              <a:solidFill>
                <a:srgbClr val="099BDD"/>
              </a:solidFill>
              <a:prstDash val="solid"/>
              <a:bevel/>
            </a:ln>
          </a:insideH>
          <a:insideV>
            <a:ln w="12700" cap="flat">
              <a:solidFill>
                <a:srgbClr val="099BDD"/>
              </a:solidFill>
              <a:prstDash val="solid"/>
              <a:bevel/>
            </a:ln>
          </a:insideV>
        </a:tcBdr>
        <a:fill>
          <a:solidFill>
            <a:srgbClr val="08CC78"/>
          </a:solidFill>
        </a:fill>
      </a:tcStyle>
    </a:firstCol>
    <a:lastRow>
      <a:tcTxStyle b="on" i="on">
        <a:fontRef idx="major">
          <a:srgbClr val="099BDD"/>
        </a:fontRef>
        <a:srgbClr val="099BDD"/>
      </a:tcTxStyle>
      <a:tcStyle>
        <a:tcBdr>
          <a:left>
            <a:ln w="12700" cap="flat">
              <a:solidFill>
                <a:srgbClr val="099BDD"/>
              </a:solidFill>
              <a:prstDash val="solid"/>
              <a:bevel/>
            </a:ln>
          </a:left>
          <a:right>
            <a:ln w="12700" cap="flat">
              <a:solidFill>
                <a:srgbClr val="099BDD"/>
              </a:solidFill>
              <a:prstDash val="solid"/>
              <a:bevel/>
            </a:ln>
          </a:right>
          <a:top>
            <a:ln w="38100" cap="flat">
              <a:solidFill>
                <a:srgbClr val="099BDD"/>
              </a:solidFill>
              <a:prstDash val="solid"/>
              <a:bevel/>
            </a:ln>
          </a:top>
          <a:bottom>
            <a:ln w="12700" cap="flat">
              <a:solidFill>
                <a:srgbClr val="099BDD"/>
              </a:solidFill>
              <a:prstDash val="solid"/>
              <a:bevel/>
            </a:ln>
          </a:bottom>
          <a:insideH>
            <a:ln w="12700" cap="flat">
              <a:solidFill>
                <a:srgbClr val="099BDD"/>
              </a:solidFill>
              <a:prstDash val="solid"/>
              <a:bevel/>
            </a:ln>
          </a:insideH>
          <a:insideV>
            <a:ln w="12700" cap="flat">
              <a:solidFill>
                <a:srgbClr val="099BDD"/>
              </a:solidFill>
              <a:prstDash val="solid"/>
              <a:bevel/>
            </a:ln>
          </a:insideV>
        </a:tcBdr>
        <a:fill>
          <a:solidFill>
            <a:srgbClr val="08CC78"/>
          </a:solidFill>
        </a:fill>
      </a:tcStyle>
    </a:lastRow>
    <a:firstRow>
      <a:tcTxStyle b="on" i="on">
        <a:fontRef idx="major">
          <a:srgbClr val="099BDD"/>
        </a:fontRef>
        <a:srgbClr val="099BDD"/>
      </a:tcTxStyle>
      <a:tcStyle>
        <a:tcBdr>
          <a:left>
            <a:ln w="12700" cap="flat">
              <a:solidFill>
                <a:srgbClr val="099BDD"/>
              </a:solidFill>
              <a:prstDash val="solid"/>
              <a:bevel/>
            </a:ln>
          </a:left>
          <a:right>
            <a:ln w="12700" cap="flat">
              <a:solidFill>
                <a:srgbClr val="099BDD"/>
              </a:solidFill>
              <a:prstDash val="solid"/>
              <a:bevel/>
            </a:ln>
          </a:right>
          <a:top>
            <a:ln w="12700" cap="flat">
              <a:solidFill>
                <a:srgbClr val="099BDD"/>
              </a:solidFill>
              <a:prstDash val="solid"/>
              <a:bevel/>
            </a:ln>
          </a:top>
          <a:bottom>
            <a:ln w="38100" cap="flat">
              <a:solidFill>
                <a:srgbClr val="099BDD"/>
              </a:solidFill>
              <a:prstDash val="solid"/>
              <a:bevel/>
            </a:ln>
          </a:bottom>
          <a:insideH>
            <a:ln w="12700" cap="flat">
              <a:solidFill>
                <a:srgbClr val="099BDD"/>
              </a:solidFill>
              <a:prstDash val="solid"/>
              <a:bevel/>
            </a:ln>
          </a:insideH>
          <a:insideV>
            <a:ln w="12700" cap="flat">
              <a:solidFill>
                <a:srgbClr val="099BDD"/>
              </a:solidFill>
              <a:prstDash val="solid"/>
              <a:bevel/>
            </a:ln>
          </a:insideV>
        </a:tcBdr>
        <a:fill>
          <a:solidFill>
            <a:srgbClr val="08CC78"/>
          </a:solidFill>
        </a:fill>
      </a:tcStyle>
    </a:firstRow>
  </a:tblStyle>
  <a:tblStyle styleId="{EEE7283C-3CF3-47DC-8721-378D4A62B228}" styleName="">
    <a:tblBg/>
    <a:wholeTbl>
      <a:tcTxStyle b="on" i="on">
        <a:fontRef idx="major">
          <a:srgbClr val="2C2C2C"/>
        </a:fontRef>
        <a:srgbClr val="2C2C2C"/>
      </a:tcTxStyle>
      <a:tcStyle>
        <a:tcBdr>
          <a:left>
            <a:ln w="12700" cap="flat">
              <a:solidFill>
                <a:srgbClr val="099BDD"/>
              </a:solidFill>
              <a:prstDash val="solid"/>
              <a:bevel/>
            </a:ln>
          </a:left>
          <a:right>
            <a:ln w="12700" cap="flat">
              <a:solidFill>
                <a:srgbClr val="099BDD"/>
              </a:solidFill>
              <a:prstDash val="solid"/>
              <a:bevel/>
            </a:ln>
          </a:right>
          <a:top>
            <a:ln w="12700" cap="flat">
              <a:solidFill>
                <a:srgbClr val="099BDD"/>
              </a:solidFill>
              <a:prstDash val="solid"/>
              <a:bevel/>
            </a:ln>
          </a:top>
          <a:bottom>
            <a:ln w="12700" cap="flat">
              <a:solidFill>
                <a:srgbClr val="099BDD"/>
              </a:solidFill>
              <a:prstDash val="solid"/>
              <a:bevel/>
            </a:ln>
          </a:bottom>
          <a:insideH>
            <a:ln w="12700" cap="flat">
              <a:solidFill>
                <a:srgbClr val="099BDD"/>
              </a:solidFill>
              <a:prstDash val="solid"/>
              <a:bevel/>
            </a:ln>
          </a:insideH>
          <a:insideV>
            <a:ln w="12700" cap="flat">
              <a:solidFill>
                <a:srgbClr val="099BDD"/>
              </a:solidFill>
              <a:prstDash val="solid"/>
              <a:bevel/>
            </a:ln>
          </a:insideV>
        </a:tcBdr>
        <a:fill>
          <a:solidFill>
            <a:srgbClr val="FBD2CA"/>
          </a:solidFill>
        </a:fill>
      </a:tcStyle>
    </a:wholeTbl>
    <a:band2H>
      <a:tcTxStyle/>
      <a:tcStyle>
        <a:tcBdr/>
        <a:fill>
          <a:solidFill>
            <a:srgbClr val="FDEAE7"/>
          </a:solidFill>
        </a:fill>
      </a:tcStyle>
    </a:band2H>
    <a:firstCol>
      <a:tcTxStyle b="on" i="on">
        <a:fontRef idx="major">
          <a:srgbClr val="099BDD"/>
        </a:fontRef>
        <a:srgbClr val="099BDD"/>
      </a:tcTxStyle>
      <a:tcStyle>
        <a:tcBdr>
          <a:left>
            <a:ln w="12700" cap="flat">
              <a:solidFill>
                <a:srgbClr val="099BDD"/>
              </a:solidFill>
              <a:prstDash val="solid"/>
              <a:bevel/>
            </a:ln>
          </a:left>
          <a:right>
            <a:ln w="12700" cap="flat">
              <a:solidFill>
                <a:srgbClr val="099BDD"/>
              </a:solidFill>
              <a:prstDash val="solid"/>
              <a:bevel/>
            </a:ln>
          </a:right>
          <a:top>
            <a:ln w="12700" cap="flat">
              <a:solidFill>
                <a:srgbClr val="099BDD"/>
              </a:solidFill>
              <a:prstDash val="solid"/>
              <a:bevel/>
            </a:ln>
          </a:top>
          <a:bottom>
            <a:ln w="12700" cap="flat">
              <a:solidFill>
                <a:srgbClr val="099BDD"/>
              </a:solidFill>
              <a:prstDash val="solid"/>
              <a:bevel/>
            </a:ln>
          </a:bottom>
          <a:insideH>
            <a:ln w="12700" cap="flat">
              <a:solidFill>
                <a:srgbClr val="099BDD"/>
              </a:solidFill>
              <a:prstDash val="solid"/>
              <a:bevel/>
            </a:ln>
          </a:insideH>
          <a:insideV>
            <a:ln w="12700" cap="flat">
              <a:solidFill>
                <a:srgbClr val="099BDD"/>
              </a:solidFill>
              <a:prstDash val="solid"/>
              <a:bevel/>
            </a:ln>
          </a:insideV>
        </a:tcBdr>
        <a:fill>
          <a:solidFill>
            <a:srgbClr val="F56617"/>
          </a:solidFill>
        </a:fill>
      </a:tcStyle>
    </a:firstCol>
    <a:lastRow>
      <a:tcTxStyle b="on" i="on">
        <a:fontRef idx="major">
          <a:srgbClr val="099BDD"/>
        </a:fontRef>
        <a:srgbClr val="099BDD"/>
      </a:tcTxStyle>
      <a:tcStyle>
        <a:tcBdr>
          <a:left>
            <a:ln w="12700" cap="flat">
              <a:solidFill>
                <a:srgbClr val="099BDD"/>
              </a:solidFill>
              <a:prstDash val="solid"/>
              <a:bevel/>
            </a:ln>
          </a:left>
          <a:right>
            <a:ln w="12700" cap="flat">
              <a:solidFill>
                <a:srgbClr val="099BDD"/>
              </a:solidFill>
              <a:prstDash val="solid"/>
              <a:bevel/>
            </a:ln>
          </a:right>
          <a:top>
            <a:ln w="38100" cap="flat">
              <a:solidFill>
                <a:srgbClr val="099BDD"/>
              </a:solidFill>
              <a:prstDash val="solid"/>
              <a:bevel/>
            </a:ln>
          </a:top>
          <a:bottom>
            <a:ln w="12700" cap="flat">
              <a:solidFill>
                <a:srgbClr val="099BDD"/>
              </a:solidFill>
              <a:prstDash val="solid"/>
              <a:bevel/>
            </a:ln>
          </a:bottom>
          <a:insideH>
            <a:ln w="12700" cap="flat">
              <a:solidFill>
                <a:srgbClr val="099BDD"/>
              </a:solidFill>
              <a:prstDash val="solid"/>
              <a:bevel/>
            </a:ln>
          </a:insideH>
          <a:insideV>
            <a:ln w="12700" cap="flat">
              <a:solidFill>
                <a:srgbClr val="099BDD"/>
              </a:solidFill>
              <a:prstDash val="solid"/>
              <a:bevel/>
            </a:ln>
          </a:insideV>
        </a:tcBdr>
        <a:fill>
          <a:solidFill>
            <a:srgbClr val="F56617"/>
          </a:solidFill>
        </a:fill>
      </a:tcStyle>
    </a:lastRow>
    <a:firstRow>
      <a:tcTxStyle b="on" i="on">
        <a:fontRef idx="major">
          <a:srgbClr val="099BDD"/>
        </a:fontRef>
        <a:srgbClr val="099BDD"/>
      </a:tcTxStyle>
      <a:tcStyle>
        <a:tcBdr>
          <a:left>
            <a:ln w="12700" cap="flat">
              <a:solidFill>
                <a:srgbClr val="099BDD"/>
              </a:solidFill>
              <a:prstDash val="solid"/>
              <a:bevel/>
            </a:ln>
          </a:left>
          <a:right>
            <a:ln w="12700" cap="flat">
              <a:solidFill>
                <a:srgbClr val="099BDD"/>
              </a:solidFill>
              <a:prstDash val="solid"/>
              <a:bevel/>
            </a:ln>
          </a:right>
          <a:top>
            <a:ln w="12700" cap="flat">
              <a:solidFill>
                <a:srgbClr val="099BDD"/>
              </a:solidFill>
              <a:prstDash val="solid"/>
              <a:bevel/>
            </a:ln>
          </a:top>
          <a:bottom>
            <a:ln w="38100" cap="flat">
              <a:solidFill>
                <a:srgbClr val="099BDD"/>
              </a:solidFill>
              <a:prstDash val="solid"/>
              <a:bevel/>
            </a:ln>
          </a:bottom>
          <a:insideH>
            <a:ln w="12700" cap="flat">
              <a:solidFill>
                <a:srgbClr val="099BDD"/>
              </a:solidFill>
              <a:prstDash val="solid"/>
              <a:bevel/>
            </a:ln>
          </a:insideH>
          <a:insideV>
            <a:ln w="12700" cap="flat">
              <a:solidFill>
                <a:srgbClr val="099BDD"/>
              </a:solidFill>
              <a:prstDash val="solid"/>
              <a:bevel/>
            </a:ln>
          </a:insideV>
        </a:tcBdr>
        <a:fill>
          <a:solidFill>
            <a:srgbClr val="F56617"/>
          </a:solidFill>
        </a:fill>
      </a:tcStyle>
    </a:firstRow>
  </a:tblStyle>
  <a:tblStyle styleId="{CF821DB8-F4EB-4A41-A1BA-3FCAFE7338EE}" styleName="">
    <a:tblBg/>
    <a:wholeTbl>
      <a:tcTxStyle b="on" i="on">
        <a:fontRef idx="major">
          <a:srgbClr val="2C2C2C"/>
        </a:fontRef>
        <a:srgbClr val="2C2C2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7E7E7"/>
          </a:solidFill>
        </a:fill>
      </a:tcStyle>
    </a:wholeTbl>
    <a:band2H>
      <a:tcTxStyle/>
      <a:tcStyle>
        <a:tcBdr/>
        <a:fill>
          <a:solidFill>
            <a:srgbClr val="099BDD"/>
          </a:solidFill>
        </a:fill>
      </a:tcStyle>
    </a:band2H>
    <a:firstCol>
      <a:tcTxStyle b="on" i="on">
        <a:fontRef idx="major">
          <a:srgbClr val="099BDD"/>
        </a:fontRef>
        <a:srgbClr val="099BD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C000"/>
          </a:solidFill>
        </a:fill>
      </a:tcStyle>
    </a:firstCol>
    <a:lastRow>
      <a:tcTxStyle b="on" i="on">
        <a:fontRef idx="major">
          <a:srgbClr val="2C2C2C"/>
        </a:fontRef>
        <a:srgbClr val="2C2C2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2C2C2C"/>
              </a:solidFill>
              <a:prstDash val="solid"/>
              <a:bevel/>
            </a:ln>
          </a:top>
          <a:bottom>
            <a:ln w="25400" cap="flat">
              <a:solidFill>
                <a:srgbClr val="2C2C2C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99BDD"/>
          </a:solidFill>
        </a:fill>
      </a:tcStyle>
    </a:lastRow>
    <a:firstRow>
      <a:tcTxStyle b="on" i="on">
        <a:fontRef idx="major">
          <a:srgbClr val="099BDD"/>
        </a:fontRef>
        <a:srgbClr val="099BD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2C2C2C"/>
              </a:solidFill>
              <a:prstDash val="solid"/>
              <a:bevel/>
            </a:ln>
          </a:top>
          <a:bottom>
            <a:ln w="25400" cap="flat">
              <a:solidFill>
                <a:srgbClr val="2C2C2C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C000"/>
          </a:solidFill>
        </a:fill>
      </a:tcStyle>
    </a:firstRow>
  </a:tblStyle>
  <a:tblStyle styleId="{33BA23B1-9221-436E-865A-0063620EA4FD}" styleName="">
    <a:tblBg/>
    <a:wholeTbl>
      <a:tcTxStyle b="on" i="on">
        <a:fontRef idx="major">
          <a:srgbClr val="2C2C2C"/>
        </a:fontRef>
        <a:srgbClr val="2C2C2C"/>
      </a:tcTxStyle>
      <a:tcStyle>
        <a:tcBdr>
          <a:left>
            <a:ln w="12700" cap="flat">
              <a:solidFill>
                <a:srgbClr val="099BDD"/>
              </a:solidFill>
              <a:prstDash val="solid"/>
              <a:bevel/>
            </a:ln>
          </a:left>
          <a:right>
            <a:ln w="12700" cap="flat">
              <a:solidFill>
                <a:srgbClr val="099BDD"/>
              </a:solidFill>
              <a:prstDash val="solid"/>
              <a:bevel/>
            </a:ln>
          </a:right>
          <a:top>
            <a:ln w="12700" cap="flat">
              <a:solidFill>
                <a:srgbClr val="099BDD"/>
              </a:solidFill>
              <a:prstDash val="solid"/>
              <a:bevel/>
            </a:ln>
          </a:top>
          <a:bottom>
            <a:ln w="12700" cap="flat">
              <a:solidFill>
                <a:srgbClr val="099BDD"/>
              </a:solidFill>
              <a:prstDash val="solid"/>
              <a:bevel/>
            </a:ln>
          </a:bottom>
          <a:insideH>
            <a:ln w="12700" cap="flat">
              <a:solidFill>
                <a:srgbClr val="099BDD"/>
              </a:solidFill>
              <a:prstDash val="solid"/>
              <a:bevel/>
            </a:ln>
          </a:insideH>
          <a:insideV>
            <a:ln w="12700" cap="flat">
              <a:solidFill>
                <a:srgbClr val="099BDD"/>
              </a:solidFill>
              <a:prstDash val="solid"/>
              <a:bevel/>
            </a:ln>
          </a:insideV>
        </a:tcBdr>
        <a:fill>
          <a:solidFill>
            <a:srgbClr val="CBCBCB"/>
          </a:solidFill>
        </a:fill>
      </a:tcStyle>
    </a:wholeTbl>
    <a:band2H>
      <a:tcTxStyle/>
      <a:tcStyle>
        <a:tcBdr/>
        <a:fill>
          <a:solidFill>
            <a:srgbClr val="E7E7E7"/>
          </a:solidFill>
        </a:fill>
      </a:tcStyle>
    </a:band2H>
    <a:firstCol>
      <a:tcTxStyle b="on" i="on">
        <a:fontRef idx="major">
          <a:srgbClr val="099BDD"/>
        </a:fontRef>
        <a:srgbClr val="099BDD"/>
      </a:tcTxStyle>
      <a:tcStyle>
        <a:tcBdr>
          <a:left>
            <a:ln w="12700" cap="flat">
              <a:solidFill>
                <a:srgbClr val="099BDD"/>
              </a:solidFill>
              <a:prstDash val="solid"/>
              <a:bevel/>
            </a:ln>
          </a:left>
          <a:right>
            <a:ln w="12700" cap="flat">
              <a:solidFill>
                <a:srgbClr val="099BDD"/>
              </a:solidFill>
              <a:prstDash val="solid"/>
              <a:bevel/>
            </a:ln>
          </a:right>
          <a:top>
            <a:ln w="12700" cap="flat">
              <a:solidFill>
                <a:srgbClr val="099BDD"/>
              </a:solidFill>
              <a:prstDash val="solid"/>
              <a:bevel/>
            </a:ln>
          </a:top>
          <a:bottom>
            <a:ln w="12700" cap="flat">
              <a:solidFill>
                <a:srgbClr val="099BDD"/>
              </a:solidFill>
              <a:prstDash val="solid"/>
              <a:bevel/>
            </a:ln>
          </a:bottom>
          <a:insideH>
            <a:ln w="12700" cap="flat">
              <a:solidFill>
                <a:srgbClr val="099BDD"/>
              </a:solidFill>
              <a:prstDash val="solid"/>
              <a:bevel/>
            </a:ln>
          </a:insideH>
          <a:insideV>
            <a:ln w="12700" cap="flat">
              <a:solidFill>
                <a:srgbClr val="099BDD"/>
              </a:solidFill>
              <a:prstDash val="solid"/>
              <a:bevel/>
            </a:ln>
          </a:insideV>
        </a:tcBdr>
        <a:fill>
          <a:solidFill>
            <a:srgbClr val="2C2C2C"/>
          </a:solidFill>
        </a:fill>
      </a:tcStyle>
    </a:firstCol>
    <a:lastRow>
      <a:tcTxStyle b="on" i="on">
        <a:fontRef idx="major">
          <a:srgbClr val="099BDD"/>
        </a:fontRef>
        <a:srgbClr val="099BDD"/>
      </a:tcTxStyle>
      <a:tcStyle>
        <a:tcBdr>
          <a:left>
            <a:ln w="12700" cap="flat">
              <a:solidFill>
                <a:srgbClr val="099BDD"/>
              </a:solidFill>
              <a:prstDash val="solid"/>
              <a:bevel/>
            </a:ln>
          </a:left>
          <a:right>
            <a:ln w="12700" cap="flat">
              <a:solidFill>
                <a:srgbClr val="099BDD"/>
              </a:solidFill>
              <a:prstDash val="solid"/>
              <a:bevel/>
            </a:ln>
          </a:right>
          <a:top>
            <a:ln w="38100" cap="flat">
              <a:solidFill>
                <a:srgbClr val="099BDD"/>
              </a:solidFill>
              <a:prstDash val="solid"/>
              <a:bevel/>
            </a:ln>
          </a:top>
          <a:bottom>
            <a:ln w="12700" cap="flat">
              <a:solidFill>
                <a:srgbClr val="099BDD"/>
              </a:solidFill>
              <a:prstDash val="solid"/>
              <a:bevel/>
            </a:ln>
          </a:bottom>
          <a:insideH>
            <a:ln w="12700" cap="flat">
              <a:solidFill>
                <a:srgbClr val="099BDD"/>
              </a:solidFill>
              <a:prstDash val="solid"/>
              <a:bevel/>
            </a:ln>
          </a:insideH>
          <a:insideV>
            <a:ln w="12700" cap="flat">
              <a:solidFill>
                <a:srgbClr val="099BDD"/>
              </a:solidFill>
              <a:prstDash val="solid"/>
              <a:bevel/>
            </a:ln>
          </a:insideV>
        </a:tcBdr>
        <a:fill>
          <a:solidFill>
            <a:srgbClr val="2C2C2C"/>
          </a:solidFill>
        </a:fill>
      </a:tcStyle>
    </a:lastRow>
    <a:firstRow>
      <a:tcTxStyle b="on" i="on">
        <a:fontRef idx="major">
          <a:srgbClr val="099BDD"/>
        </a:fontRef>
        <a:srgbClr val="099BDD"/>
      </a:tcTxStyle>
      <a:tcStyle>
        <a:tcBdr>
          <a:left>
            <a:ln w="12700" cap="flat">
              <a:solidFill>
                <a:srgbClr val="099BDD"/>
              </a:solidFill>
              <a:prstDash val="solid"/>
              <a:bevel/>
            </a:ln>
          </a:left>
          <a:right>
            <a:ln w="12700" cap="flat">
              <a:solidFill>
                <a:srgbClr val="099BDD"/>
              </a:solidFill>
              <a:prstDash val="solid"/>
              <a:bevel/>
            </a:ln>
          </a:right>
          <a:top>
            <a:ln w="12700" cap="flat">
              <a:solidFill>
                <a:srgbClr val="099BDD"/>
              </a:solidFill>
              <a:prstDash val="solid"/>
              <a:bevel/>
            </a:ln>
          </a:top>
          <a:bottom>
            <a:ln w="38100" cap="flat">
              <a:solidFill>
                <a:srgbClr val="099BDD"/>
              </a:solidFill>
              <a:prstDash val="solid"/>
              <a:bevel/>
            </a:ln>
          </a:bottom>
          <a:insideH>
            <a:ln w="12700" cap="flat">
              <a:solidFill>
                <a:srgbClr val="099BDD"/>
              </a:solidFill>
              <a:prstDash val="solid"/>
              <a:bevel/>
            </a:ln>
          </a:insideH>
          <a:insideV>
            <a:ln w="12700" cap="flat">
              <a:solidFill>
                <a:srgbClr val="099BDD"/>
              </a:solidFill>
              <a:prstDash val="solid"/>
              <a:bevel/>
            </a:ln>
          </a:insideV>
        </a:tcBdr>
        <a:fill>
          <a:solidFill>
            <a:srgbClr val="2C2C2C"/>
          </a:solidFill>
        </a:fill>
      </a:tcStyle>
    </a:firstRow>
  </a:tblStyle>
  <a:tblStyle styleId="{2708684C-4D16-4618-839F-0558EEFCDFE6}" styleName="">
    <a:tblBg/>
    <a:wholeTbl>
      <a:tcTxStyle b="on" i="on">
        <a:fontRef idx="major">
          <a:srgbClr val="2C2C2C"/>
        </a:fontRef>
        <a:srgbClr val="2C2C2C"/>
      </a:tcTxStyle>
      <a:tcStyle>
        <a:tcBdr>
          <a:left>
            <a:ln w="12700" cap="flat">
              <a:solidFill>
                <a:srgbClr val="2C2C2C"/>
              </a:solidFill>
              <a:prstDash val="solid"/>
              <a:bevel/>
            </a:ln>
          </a:left>
          <a:right>
            <a:ln w="12700" cap="flat">
              <a:solidFill>
                <a:srgbClr val="2C2C2C"/>
              </a:solidFill>
              <a:prstDash val="solid"/>
              <a:bevel/>
            </a:ln>
          </a:right>
          <a:top>
            <a:ln w="12700" cap="flat">
              <a:solidFill>
                <a:srgbClr val="2C2C2C"/>
              </a:solidFill>
              <a:prstDash val="solid"/>
              <a:bevel/>
            </a:ln>
          </a:top>
          <a:bottom>
            <a:ln w="12700" cap="flat">
              <a:solidFill>
                <a:srgbClr val="2C2C2C"/>
              </a:solidFill>
              <a:prstDash val="solid"/>
              <a:bevel/>
            </a:ln>
          </a:bottom>
          <a:insideH>
            <a:ln w="12700" cap="flat">
              <a:solidFill>
                <a:srgbClr val="2C2C2C"/>
              </a:solidFill>
              <a:prstDash val="solid"/>
              <a:bevel/>
            </a:ln>
          </a:insideH>
          <a:insideV>
            <a:ln w="12700" cap="flat">
              <a:solidFill>
                <a:srgbClr val="2C2C2C"/>
              </a:solidFill>
              <a:prstDash val="solid"/>
              <a:bevel/>
            </a:ln>
          </a:insideV>
        </a:tcBdr>
        <a:fill>
          <a:solidFill>
            <a:srgbClr val="2C2C2C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ajor">
          <a:srgbClr val="2C2C2C"/>
        </a:fontRef>
        <a:srgbClr val="2C2C2C"/>
      </a:tcTxStyle>
      <a:tcStyle>
        <a:tcBdr>
          <a:left>
            <a:ln w="12700" cap="flat">
              <a:solidFill>
                <a:srgbClr val="2C2C2C"/>
              </a:solidFill>
              <a:prstDash val="solid"/>
              <a:bevel/>
            </a:ln>
          </a:left>
          <a:right>
            <a:ln w="12700" cap="flat">
              <a:solidFill>
                <a:srgbClr val="2C2C2C"/>
              </a:solidFill>
              <a:prstDash val="solid"/>
              <a:bevel/>
            </a:ln>
          </a:right>
          <a:top>
            <a:ln w="12700" cap="flat">
              <a:solidFill>
                <a:srgbClr val="2C2C2C"/>
              </a:solidFill>
              <a:prstDash val="solid"/>
              <a:bevel/>
            </a:ln>
          </a:top>
          <a:bottom>
            <a:ln w="12700" cap="flat">
              <a:solidFill>
                <a:srgbClr val="2C2C2C"/>
              </a:solidFill>
              <a:prstDash val="solid"/>
              <a:bevel/>
            </a:ln>
          </a:bottom>
          <a:insideH>
            <a:ln w="12700" cap="flat">
              <a:solidFill>
                <a:srgbClr val="2C2C2C"/>
              </a:solidFill>
              <a:prstDash val="solid"/>
              <a:bevel/>
            </a:ln>
          </a:insideH>
          <a:insideV>
            <a:ln w="12700" cap="flat">
              <a:solidFill>
                <a:srgbClr val="2C2C2C"/>
              </a:solidFill>
              <a:prstDash val="solid"/>
              <a:bevel/>
            </a:ln>
          </a:insideV>
        </a:tcBdr>
        <a:fill>
          <a:solidFill>
            <a:srgbClr val="2C2C2C">
              <a:alpha val="20000"/>
            </a:srgbClr>
          </a:solidFill>
        </a:fill>
      </a:tcStyle>
    </a:firstCol>
    <a:lastRow>
      <a:tcTxStyle b="on" i="on">
        <a:fontRef idx="major">
          <a:srgbClr val="2C2C2C"/>
        </a:fontRef>
        <a:srgbClr val="2C2C2C"/>
      </a:tcTxStyle>
      <a:tcStyle>
        <a:tcBdr>
          <a:left>
            <a:ln w="12700" cap="flat">
              <a:solidFill>
                <a:srgbClr val="2C2C2C"/>
              </a:solidFill>
              <a:prstDash val="solid"/>
              <a:bevel/>
            </a:ln>
          </a:left>
          <a:right>
            <a:ln w="12700" cap="flat">
              <a:solidFill>
                <a:srgbClr val="2C2C2C"/>
              </a:solidFill>
              <a:prstDash val="solid"/>
              <a:bevel/>
            </a:ln>
          </a:right>
          <a:top>
            <a:ln w="50800" cap="flat">
              <a:solidFill>
                <a:srgbClr val="2C2C2C"/>
              </a:solidFill>
              <a:prstDash val="solid"/>
              <a:bevel/>
            </a:ln>
          </a:top>
          <a:bottom>
            <a:ln w="12700" cap="flat">
              <a:solidFill>
                <a:srgbClr val="2C2C2C"/>
              </a:solidFill>
              <a:prstDash val="solid"/>
              <a:bevel/>
            </a:ln>
          </a:bottom>
          <a:insideH>
            <a:ln w="12700" cap="flat">
              <a:solidFill>
                <a:srgbClr val="2C2C2C"/>
              </a:solidFill>
              <a:prstDash val="solid"/>
              <a:bevel/>
            </a:ln>
          </a:insideH>
          <a:insideV>
            <a:ln w="12700" cap="flat">
              <a:solidFill>
                <a:srgbClr val="2C2C2C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Ref idx="major">
          <a:srgbClr val="2C2C2C"/>
        </a:fontRef>
        <a:srgbClr val="2C2C2C"/>
      </a:tcTxStyle>
      <a:tcStyle>
        <a:tcBdr>
          <a:left>
            <a:ln w="12700" cap="flat">
              <a:solidFill>
                <a:srgbClr val="2C2C2C"/>
              </a:solidFill>
              <a:prstDash val="solid"/>
              <a:bevel/>
            </a:ln>
          </a:left>
          <a:right>
            <a:ln w="12700" cap="flat">
              <a:solidFill>
                <a:srgbClr val="2C2C2C"/>
              </a:solidFill>
              <a:prstDash val="solid"/>
              <a:bevel/>
            </a:ln>
          </a:right>
          <a:top>
            <a:ln w="12700" cap="flat">
              <a:solidFill>
                <a:srgbClr val="2C2C2C"/>
              </a:solidFill>
              <a:prstDash val="solid"/>
              <a:bevel/>
            </a:ln>
          </a:top>
          <a:bottom>
            <a:ln w="25400" cap="flat">
              <a:solidFill>
                <a:srgbClr val="2C2C2C"/>
              </a:solidFill>
              <a:prstDash val="solid"/>
              <a:bevel/>
            </a:ln>
          </a:bottom>
          <a:insideH>
            <a:ln w="12700" cap="flat">
              <a:solidFill>
                <a:srgbClr val="2C2C2C"/>
              </a:solidFill>
              <a:prstDash val="solid"/>
              <a:bevel/>
            </a:ln>
          </a:insideH>
          <a:insideV>
            <a:ln w="12700" cap="flat">
              <a:solidFill>
                <a:srgbClr val="2C2C2C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96" y="4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57" name="Shape 5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1pPr>
    <a:lvl2pPr indent="2286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2pPr>
    <a:lvl3pPr indent="4572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3pPr>
    <a:lvl4pPr indent="6858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4pPr>
    <a:lvl5pPr indent="9144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5pPr>
    <a:lvl6pPr indent="11430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6pPr>
    <a:lvl7pPr indent="13716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7pPr>
    <a:lvl8pPr indent="16002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8pPr>
    <a:lvl9pPr indent="18288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5014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7"/>
          <p:cNvSpPr/>
          <p:nvPr/>
        </p:nvSpPr>
        <p:spPr>
          <a:xfrm>
            <a:off x="-6843" y="2059010"/>
            <a:ext cx="12195668" cy="182880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pPr>
            <a:endParaRPr/>
          </a:p>
        </p:txBody>
      </p:sp>
      <p:sp>
        <p:nvSpPr>
          <p:cNvPr id="8" name="Shape 8"/>
          <p:cNvSpPr>
            <a:spLocks noGrp="1"/>
          </p:cNvSpPr>
          <p:nvPr>
            <p:ph type="title"/>
          </p:nvPr>
        </p:nvSpPr>
        <p:spPr>
          <a:xfrm>
            <a:off x="365758" y="2075825"/>
            <a:ext cx="11471566" cy="1920426"/>
          </a:xfrm>
          <a:prstGeom prst="rect">
            <a:avLst/>
          </a:prstGeom>
        </p:spPr>
        <p:txBody>
          <a:bodyPr/>
          <a:lstStyle>
            <a:lvl1pPr algn="ctr">
              <a:lnSpc>
                <a:spcPct val="80000"/>
              </a:lnSpc>
              <a:defRPr sz="6000" spc="150"/>
            </a:lvl1pPr>
          </a:lstStyle>
          <a:p>
            <a:pPr lvl="0">
              <a:defRPr sz="1800" cap="none" spc="0">
                <a:solidFill>
                  <a:srgbClr val="000000"/>
                </a:solidFill>
              </a:defRPr>
            </a:pPr>
            <a:r>
              <a:rPr sz="6000" cap="all" spc="150">
                <a:solidFill>
                  <a:srgbClr val="099BDD"/>
                </a:solidFill>
              </a:rPr>
              <a:t>Title Text</a:t>
            </a:r>
          </a:p>
        </p:txBody>
      </p:sp>
      <p:sp>
        <p:nvSpPr>
          <p:cNvPr id="9" name="Shape 9"/>
          <p:cNvSpPr>
            <a:spLocks noGrp="1"/>
          </p:cNvSpPr>
          <p:nvPr>
            <p:ph type="body" idx="1"/>
          </p:nvPr>
        </p:nvSpPr>
        <p:spPr>
          <a:xfrm>
            <a:off x="1524000" y="3996249"/>
            <a:ext cx="9144000" cy="2861751"/>
          </a:xfrm>
          <a:prstGeom prst="rect">
            <a:avLst/>
          </a:prstGeom>
        </p:spPr>
        <p:txBody>
          <a:bodyPr/>
          <a:lstStyle>
            <a:lvl1pPr marL="0" indent="0" algn="ctr">
              <a:buClrTx/>
              <a:buSzTx/>
              <a:buFontTx/>
              <a:buNone/>
              <a:defRPr sz="2000">
                <a:latin typeface="Corbel"/>
                <a:ea typeface="Corbel"/>
                <a:cs typeface="Corbel"/>
                <a:sym typeface="Corbel"/>
              </a:defRPr>
            </a:lvl1pPr>
            <a:lvl2pPr marL="411480" indent="-182879" algn="ctr">
              <a:buClrTx/>
              <a:buFontTx/>
              <a:defRPr sz="2000">
                <a:latin typeface="Corbel"/>
                <a:ea typeface="Corbel"/>
                <a:cs typeface="Corbel"/>
                <a:sym typeface="Corbel"/>
              </a:defRPr>
            </a:lvl2pPr>
            <a:lvl3pPr marL="660400" indent="-203200" algn="ctr">
              <a:buClrTx/>
              <a:buFontTx/>
              <a:defRPr sz="2000">
                <a:latin typeface="Corbel"/>
                <a:ea typeface="Corbel"/>
                <a:cs typeface="Corbel"/>
                <a:sym typeface="Corbel"/>
              </a:defRPr>
            </a:lvl3pPr>
            <a:lvl4pPr marL="914400" indent="-228599" algn="ctr">
              <a:buClrTx/>
              <a:buFontTx/>
              <a:defRPr sz="2000">
                <a:latin typeface="Corbel"/>
                <a:ea typeface="Corbel"/>
                <a:cs typeface="Corbel"/>
                <a:sym typeface="Corbel"/>
              </a:defRPr>
            </a:lvl4pPr>
            <a:lvl5pPr marL="1143000" indent="-228600" algn="ctr">
              <a:buClrTx/>
              <a:buFontTx/>
              <a:defRPr sz="2000">
                <a:latin typeface="Corbel"/>
                <a:ea typeface="Corbel"/>
                <a:cs typeface="Corbel"/>
                <a:sym typeface="Corbel"/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Body Level Five</a:t>
            </a:r>
          </a:p>
        </p:txBody>
      </p:sp>
      <p:sp>
        <p:nvSpPr>
          <p:cNvPr id="10" name="Shape 10"/>
          <p:cNvSpPr>
            <a:spLocks noGrp="1"/>
          </p:cNvSpPr>
          <p:nvPr>
            <p:ph type="sldNum" sz="quarter" idx="2"/>
          </p:nvPr>
        </p:nvSpPr>
        <p:spPr>
          <a:xfrm>
            <a:off x="10658926" y="6470796"/>
            <a:ext cx="946266" cy="269239"/>
          </a:xfrm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/>
          <p:nvPr/>
        </p:nvSpPr>
        <p:spPr>
          <a:xfrm>
            <a:off x="481" y="176109"/>
            <a:ext cx="12188956" cy="164591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pPr>
            <a:endParaRPr/>
          </a:p>
        </p:txBody>
      </p:sp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1202919" y="65431"/>
            <a:ext cx="9784082" cy="1946250"/>
          </a:xfrm>
          <a:prstGeom prst="rect">
            <a:avLst/>
          </a:prstGeom>
        </p:spPr>
        <p:txBody>
          <a:bodyPr/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4000" cap="all">
                <a:solidFill>
                  <a:srgbClr val="099BDD"/>
                </a:solidFill>
              </a:rPr>
              <a:t>Title Text</a:t>
            </a:r>
          </a:p>
        </p:txBody>
      </p:sp>
      <p:sp>
        <p:nvSpPr>
          <p:cNvPr id="14" name="Shape 14"/>
          <p:cNvSpPr>
            <a:spLocks noGrp="1"/>
          </p:cNvSpPr>
          <p:nvPr>
            <p:ph type="body" idx="1"/>
          </p:nvPr>
        </p:nvSpPr>
        <p:spPr>
          <a:xfrm>
            <a:off x="1202919" y="2011678"/>
            <a:ext cx="9784082" cy="4846322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FFFFFF"/>
                </a:solidFill>
              </a:rPr>
              <a:t>Body Level Five</a:t>
            </a:r>
          </a:p>
        </p:txBody>
      </p:sp>
      <p:sp>
        <p:nvSpPr>
          <p:cNvPr id="15" name="Shape 15"/>
          <p:cNvSpPr>
            <a:spLocks noGrp="1"/>
          </p:cNvSpPr>
          <p:nvPr>
            <p:ph type="sldNum" sz="quarter" idx="2"/>
          </p:nvPr>
        </p:nvSpPr>
        <p:spPr>
          <a:xfrm>
            <a:off x="10658926" y="6470796"/>
            <a:ext cx="946266" cy="269239"/>
          </a:xfrm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Head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/>
        </p:nvSpPr>
        <p:spPr>
          <a:xfrm>
            <a:off x="-6843" y="2059010"/>
            <a:ext cx="12195668" cy="1828802"/>
          </a:xfrm>
          <a:prstGeom prst="rect">
            <a:avLst/>
          </a:prstGeom>
          <a:solidFill>
            <a:srgbClr val="099BDD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>
                <a:latin typeface="Corbel"/>
                <a:ea typeface="Corbel"/>
                <a:cs typeface="Corbel"/>
                <a:sym typeface="Corbel"/>
              </a:defRPr>
            </a:pPr>
            <a:endParaRPr/>
          </a:p>
        </p:txBody>
      </p:sp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xfrm>
            <a:off x="833191" y="2083823"/>
            <a:ext cx="10515601" cy="1926511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lnSpc>
                <a:spcPct val="80000"/>
              </a:lnSpc>
              <a:defRPr sz="6000" spc="150">
                <a:solidFill>
                  <a:srgbClr val="FFFFFF"/>
                </a:solidFill>
              </a:defRPr>
            </a:lvl1pPr>
          </a:lstStyle>
          <a:p>
            <a:pPr lvl="0">
              <a:defRPr sz="1800" cap="none" spc="0">
                <a:solidFill>
                  <a:srgbClr val="000000"/>
                </a:solidFill>
              </a:defRPr>
            </a:pPr>
            <a:r>
              <a:rPr sz="6000" cap="all" spc="15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xfrm>
            <a:off x="833191" y="4010333"/>
            <a:ext cx="10515601" cy="2847669"/>
          </a:xfrm>
          <a:prstGeom prst="rect">
            <a:avLst/>
          </a:prstGeom>
        </p:spPr>
        <p:txBody>
          <a:bodyPr/>
          <a:lstStyle>
            <a:lvl1pPr marL="0" indent="0" algn="ctr">
              <a:buClrTx/>
              <a:buSzTx/>
              <a:buFontTx/>
              <a:buNone/>
              <a:defRPr sz="2000">
                <a:solidFill>
                  <a:srgbClr val="099BDD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411480" indent="-182879" algn="ctr">
              <a:buClrTx/>
              <a:buFontTx/>
              <a:defRPr sz="2000">
                <a:solidFill>
                  <a:srgbClr val="099BDD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660400" indent="-203200" algn="ctr">
              <a:buClrTx/>
              <a:buFontTx/>
              <a:defRPr sz="2000">
                <a:solidFill>
                  <a:srgbClr val="099BDD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914400" indent="-228599" algn="ctr">
              <a:buClrTx/>
              <a:buFontTx/>
              <a:defRPr sz="2000">
                <a:solidFill>
                  <a:srgbClr val="099BDD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1143000" indent="-228600" algn="ctr">
              <a:buClrTx/>
              <a:buFontTx/>
              <a:defRPr sz="2000">
                <a:solidFill>
                  <a:srgbClr val="099BDD"/>
                </a:solidFill>
                <a:latin typeface="Corbel"/>
                <a:ea typeface="Corbel"/>
                <a:cs typeface="Corbel"/>
                <a:sym typeface="Corbel"/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099BDD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099BDD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099BDD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099BDD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099BDD"/>
                </a:solidFill>
              </a:rPr>
              <a:t>Body Level Five</a:t>
            </a:r>
          </a:p>
        </p:txBody>
      </p:sp>
      <p:sp>
        <p:nvSpPr>
          <p:cNvPr id="20" name="Shape 20"/>
          <p:cNvSpPr>
            <a:spLocks noGrp="1"/>
          </p:cNvSpPr>
          <p:nvPr>
            <p:ph type="sldNum" sz="quarter" idx="2"/>
          </p:nvPr>
        </p:nvSpPr>
        <p:spPr>
          <a:xfrm>
            <a:off x="10658926" y="6470796"/>
            <a:ext cx="946266" cy="26923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99BDD"/>
                </a:solidFill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/>
          <p:nvPr/>
        </p:nvSpPr>
        <p:spPr>
          <a:xfrm>
            <a:off x="481" y="176109"/>
            <a:ext cx="12188956" cy="164591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pPr>
            <a:endParaRPr/>
          </a:p>
        </p:txBody>
      </p:sp>
      <p:sp>
        <p:nvSpPr>
          <p:cNvPr id="23" name="Shape 23"/>
          <p:cNvSpPr>
            <a:spLocks noGrp="1"/>
          </p:cNvSpPr>
          <p:nvPr>
            <p:ph type="title"/>
          </p:nvPr>
        </p:nvSpPr>
        <p:spPr>
          <a:xfrm>
            <a:off x="1202919" y="65431"/>
            <a:ext cx="9784082" cy="1946250"/>
          </a:xfrm>
          <a:prstGeom prst="rect">
            <a:avLst/>
          </a:prstGeom>
        </p:spPr>
        <p:txBody>
          <a:bodyPr/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4000" cap="all">
                <a:solidFill>
                  <a:srgbClr val="099BDD"/>
                </a:solidFill>
              </a:rPr>
              <a:t>Title Text</a:t>
            </a:r>
          </a:p>
        </p:txBody>
      </p:sp>
      <p:sp>
        <p:nvSpPr>
          <p:cNvPr id="24" name="Shape 24"/>
          <p:cNvSpPr>
            <a:spLocks noGrp="1"/>
          </p:cNvSpPr>
          <p:nvPr>
            <p:ph type="body" idx="1"/>
          </p:nvPr>
        </p:nvSpPr>
        <p:spPr>
          <a:xfrm>
            <a:off x="1205342" y="2011678"/>
            <a:ext cx="4754883" cy="4846322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FFFFFF"/>
                </a:solidFill>
              </a:rPr>
              <a:t>Body Level Five</a:t>
            </a:r>
          </a:p>
        </p:txBody>
      </p:sp>
      <p:sp>
        <p:nvSpPr>
          <p:cNvPr id="25" name="Shape 25"/>
          <p:cNvSpPr>
            <a:spLocks noGrp="1"/>
          </p:cNvSpPr>
          <p:nvPr>
            <p:ph type="sldNum" sz="quarter" idx="2"/>
          </p:nvPr>
        </p:nvSpPr>
        <p:spPr>
          <a:xfrm>
            <a:off x="10658926" y="6470796"/>
            <a:ext cx="946266" cy="269239"/>
          </a:xfrm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/>
          <p:nvPr/>
        </p:nvSpPr>
        <p:spPr>
          <a:xfrm>
            <a:off x="481" y="176109"/>
            <a:ext cx="12188956" cy="164591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pPr>
            <a:endParaRPr/>
          </a:p>
        </p:txBody>
      </p:sp>
      <p:sp>
        <p:nvSpPr>
          <p:cNvPr id="28" name="Shape 28"/>
          <p:cNvSpPr>
            <a:spLocks noGrp="1"/>
          </p:cNvSpPr>
          <p:nvPr>
            <p:ph type="title"/>
          </p:nvPr>
        </p:nvSpPr>
        <p:spPr>
          <a:xfrm>
            <a:off x="1202919" y="254166"/>
            <a:ext cx="9784082" cy="1568779"/>
          </a:xfrm>
          <a:prstGeom prst="rect">
            <a:avLst/>
          </a:prstGeom>
        </p:spPr>
        <p:txBody>
          <a:bodyPr/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4000" cap="all">
                <a:solidFill>
                  <a:srgbClr val="099BDD"/>
                </a:solidFill>
              </a:rPr>
              <a:t>Title Text</a:t>
            </a:r>
          </a:p>
        </p:txBody>
      </p:sp>
      <p:sp>
        <p:nvSpPr>
          <p:cNvPr id="29" name="Shape 29"/>
          <p:cNvSpPr>
            <a:spLocks noGrp="1"/>
          </p:cNvSpPr>
          <p:nvPr>
            <p:ph type="body" idx="1"/>
          </p:nvPr>
        </p:nvSpPr>
        <p:spPr>
          <a:xfrm>
            <a:off x="1207008" y="1822943"/>
            <a:ext cx="4754880" cy="924147"/>
          </a:xfrm>
          <a:prstGeom prst="rect">
            <a:avLst/>
          </a:prstGeom>
        </p:spPr>
        <p:txBody>
          <a:bodyPr anchor="ctr"/>
          <a:lstStyle>
            <a:lvl1pPr marL="0" indent="0">
              <a:buClrTx/>
              <a:buSzTx/>
              <a:buFontTx/>
              <a:buNone/>
              <a:defRPr sz="2100">
                <a:latin typeface="Corbel"/>
                <a:ea typeface="Corbel"/>
                <a:cs typeface="Corbel"/>
                <a:sym typeface="Corbel"/>
              </a:defRPr>
            </a:lvl1pPr>
            <a:lvl2pPr marL="420624" indent="-192023">
              <a:buClrTx/>
              <a:buFontTx/>
              <a:defRPr sz="2100">
                <a:latin typeface="Corbel"/>
                <a:ea typeface="Corbel"/>
                <a:cs typeface="Corbel"/>
                <a:sym typeface="Corbel"/>
              </a:defRPr>
            </a:lvl2pPr>
            <a:lvl3pPr marL="670559" indent="-213359">
              <a:buClrTx/>
              <a:buFontTx/>
              <a:defRPr sz="2100">
                <a:latin typeface="Corbel"/>
                <a:ea typeface="Corbel"/>
                <a:cs typeface="Corbel"/>
                <a:sym typeface="Corbel"/>
              </a:defRPr>
            </a:lvl3pPr>
            <a:lvl4pPr marL="925830" indent="-240029">
              <a:buClrTx/>
              <a:buFontTx/>
              <a:defRPr sz="2100">
                <a:latin typeface="Corbel"/>
                <a:ea typeface="Corbel"/>
                <a:cs typeface="Corbel"/>
                <a:sym typeface="Corbel"/>
              </a:defRPr>
            </a:lvl4pPr>
            <a:lvl5pPr marL="1154430" indent="-240030">
              <a:buClrTx/>
              <a:buFontTx/>
              <a:defRPr sz="2100">
                <a:latin typeface="Corbel"/>
                <a:ea typeface="Corbel"/>
                <a:cs typeface="Corbel"/>
                <a:sym typeface="Corbel"/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1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1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1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1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100">
                <a:solidFill>
                  <a:srgbClr val="FFFFFF"/>
                </a:solidFill>
              </a:rPr>
              <a:t>Body Level Five</a:t>
            </a:r>
          </a:p>
        </p:txBody>
      </p:sp>
      <p:sp>
        <p:nvSpPr>
          <p:cNvPr id="30" name="Shape 30"/>
          <p:cNvSpPr>
            <a:spLocks noGrp="1"/>
          </p:cNvSpPr>
          <p:nvPr>
            <p:ph type="sldNum" sz="quarter" idx="2"/>
          </p:nvPr>
        </p:nvSpPr>
        <p:spPr>
          <a:xfrm>
            <a:off x="10658926" y="6470796"/>
            <a:ext cx="946266" cy="269239"/>
          </a:xfrm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/>
        </p:nvSpPr>
        <p:spPr>
          <a:xfrm>
            <a:off x="481" y="176109"/>
            <a:ext cx="12188956" cy="164591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pPr>
            <a:endParaRPr/>
          </a:p>
        </p:txBody>
      </p:sp>
      <p:sp>
        <p:nvSpPr>
          <p:cNvPr id="33" name="Shape 33"/>
          <p:cNvSpPr>
            <a:spLocks noGrp="1"/>
          </p:cNvSpPr>
          <p:nvPr>
            <p:ph type="title"/>
          </p:nvPr>
        </p:nvSpPr>
        <p:spPr>
          <a:xfrm>
            <a:off x="1202919" y="0"/>
            <a:ext cx="9784082" cy="2077112"/>
          </a:xfrm>
          <a:prstGeom prst="rect">
            <a:avLst/>
          </a:prstGeom>
        </p:spPr>
        <p:txBody>
          <a:bodyPr/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4000" cap="all">
                <a:solidFill>
                  <a:srgbClr val="099BDD"/>
                </a:solidFill>
              </a:rPr>
              <a:t>Title Text</a:t>
            </a:r>
          </a:p>
        </p:txBody>
      </p:sp>
      <p:sp>
        <p:nvSpPr>
          <p:cNvPr id="34" name="Shape 34"/>
          <p:cNvSpPr>
            <a:spLocks noGrp="1"/>
          </p:cNvSpPr>
          <p:nvPr>
            <p:ph type="sldNum" sz="quarter" idx="2"/>
          </p:nvPr>
        </p:nvSpPr>
        <p:spPr>
          <a:xfrm>
            <a:off x="10658926" y="6470796"/>
            <a:ext cx="946266" cy="269239"/>
          </a:xfrm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>
            <a:spLocks noGrp="1"/>
          </p:cNvSpPr>
          <p:nvPr>
            <p:ph type="sldNum" sz="quarter" idx="2"/>
          </p:nvPr>
        </p:nvSpPr>
        <p:spPr>
          <a:xfrm>
            <a:off x="10658926" y="6470796"/>
            <a:ext cx="946266" cy="269239"/>
          </a:xfrm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/>
        </p:nvSpPr>
        <p:spPr>
          <a:xfrm>
            <a:off x="481" y="176109"/>
            <a:ext cx="12188956" cy="164591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pPr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1202919" y="0"/>
            <a:ext cx="9784082" cy="2077113"/>
          </a:xfrm>
          <a:prstGeom prst="rect">
            <a:avLst/>
          </a:prstGeom>
        </p:spPr>
        <p:txBody>
          <a:bodyPr/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4000" cap="all">
                <a:solidFill>
                  <a:srgbClr val="099BDD"/>
                </a:solidFill>
              </a:rPr>
              <a:t>Title Text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idx="1"/>
          </p:nvPr>
        </p:nvSpPr>
        <p:spPr>
          <a:xfrm>
            <a:off x="1207008" y="2120052"/>
            <a:ext cx="6126480" cy="4737948"/>
          </a:xfrm>
          <a:prstGeom prst="rect">
            <a:avLst/>
          </a:prstGeom>
        </p:spPr>
        <p:txBody>
          <a:bodyPr/>
          <a:lstStyle>
            <a:lvl1pPr marL="182879" indent="-182879">
              <a:defRPr sz="3200">
                <a:latin typeface="Corbel"/>
                <a:ea typeface="Corbel"/>
                <a:cs typeface="Corbel"/>
                <a:sym typeface="Corbel"/>
              </a:defRPr>
            </a:lvl1pPr>
            <a:lvl2pPr marL="437605" indent="-209004">
              <a:defRPr sz="3200">
                <a:latin typeface="Corbel"/>
                <a:ea typeface="Corbel"/>
                <a:cs typeface="Corbel"/>
                <a:sym typeface="Corbel"/>
              </a:defRPr>
            </a:lvl2pPr>
            <a:lvl3pPr marL="701040" indent="-243840">
              <a:defRPr sz="3200">
                <a:latin typeface="Corbel"/>
                <a:ea typeface="Corbel"/>
                <a:cs typeface="Corbel"/>
                <a:sym typeface="Corbel"/>
              </a:defRPr>
            </a:lvl3pPr>
            <a:lvl4pPr marL="978408" indent="-292608">
              <a:defRPr sz="3200">
                <a:latin typeface="Corbel"/>
                <a:ea typeface="Corbel"/>
                <a:cs typeface="Corbel"/>
                <a:sym typeface="Corbel"/>
              </a:defRPr>
            </a:lvl4pPr>
            <a:lvl5pPr marL="1207008" indent="-292608">
              <a:defRPr sz="3200">
                <a:latin typeface="Corbel"/>
                <a:ea typeface="Corbel"/>
                <a:cs typeface="Corbel"/>
                <a:sym typeface="Corbel"/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xfrm>
            <a:off x="10658926" y="6470796"/>
            <a:ext cx="946266" cy="269239"/>
          </a:xfrm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/>
          <p:nvPr/>
        </p:nvSpPr>
        <p:spPr>
          <a:xfrm>
            <a:off x="481" y="176109"/>
            <a:ext cx="12188956" cy="164591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pPr>
            <a:endParaRPr/>
          </a:p>
        </p:txBody>
      </p:sp>
      <p:sp>
        <p:nvSpPr>
          <p:cNvPr id="44" name="Shape 44"/>
          <p:cNvSpPr>
            <a:spLocks noGrp="1"/>
          </p:cNvSpPr>
          <p:nvPr>
            <p:ph type="title"/>
          </p:nvPr>
        </p:nvSpPr>
        <p:spPr>
          <a:xfrm>
            <a:off x="1202919" y="0"/>
            <a:ext cx="9784082" cy="2077113"/>
          </a:xfrm>
          <a:prstGeom prst="rect">
            <a:avLst/>
          </a:prstGeom>
        </p:spPr>
        <p:txBody>
          <a:bodyPr/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4000" cap="all">
                <a:solidFill>
                  <a:srgbClr val="099BDD"/>
                </a:solidFill>
              </a:rPr>
              <a:t>Title Text</a:t>
            </a:r>
          </a:p>
        </p:txBody>
      </p:sp>
      <p:sp>
        <p:nvSpPr>
          <p:cNvPr id="45" name="Shape 45"/>
          <p:cNvSpPr>
            <a:spLocks noGrp="1"/>
          </p:cNvSpPr>
          <p:nvPr>
            <p:ph type="body" idx="1"/>
          </p:nvPr>
        </p:nvSpPr>
        <p:spPr>
          <a:xfrm>
            <a:off x="7790688" y="2150621"/>
            <a:ext cx="3200401" cy="470737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5000"/>
              </a:lnSpc>
              <a:buClrTx/>
              <a:buSzTx/>
              <a:buFontTx/>
              <a:buNone/>
              <a:defRPr sz="1800">
                <a:latin typeface="Corbel"/>
                <a:ea typeface="Corbel"/>
                <a:cs typeface="Corbel"/>
                <a:sym typeface="Corbel"/>
              </a:defRPr>
            </a:lvl1pPr>
            <a:lvl2pPr marL="393192" indent="-164591">
              <a:lnSpc>
                <a:spcPct val="95000"/>
              </a:lnSpc>
              <a:buClrTx/>
              <a:buFontTx/>
              <a:defRPr sz="1800">
                <a:latin typeface="Corbel"/>
                <a:ea typeface="Corbel"/>
                <a:cs typeface="Corbel"/>
                <a:sym typeface="Corbel"/>
              </a:defRPr>
            </a:lvl2pPr>
            <a:lvl3pPr marL="640080" indent="-182880">
              <a:lnSpc>
                <a:spcPct val="95000"/>
              </a:lnSpc>
              <a:buClrTx/>
              <a:buFontTx/>
              <a:defRPr sz="1800">
                <a:latin typeface="Corbel"/>
                <a:ea typeface="Corbel"/>
                <a:cs typeface="Corbel"/>
                <a:sym typeface="Corbel"/>
              </a:defRPr>
            </a:lvl3pPr>
            <a:lvl4pPr marL="891540" indent="-205740">
              <a:lnSpc>
                <a:spcPct val="95000"/>
              </a:lnSpc>
              <a:buClrTx/>
              <a:buFontTx/>
              <a:defRPr sz="1800">
                <a:latin typeface="Corbel"/>
                <a:ea typeface="Corbel"/>
                <a:cs typeface="Corbel"/>
                <a:sym typeface="Corbel"/>
              </a:defRPr>
            </a:lvl4pPr>
            <a:lvl5pPr marL="1120140" indent="-205740">
              <a:lnSpc>
                <a:spcPct val="95000"/>
              </a:lnSpc>
              <a:buClrTx/>
              <a:buFontTx/>
              <a:defRPr sz="1800">
                <a:latin typeface="Corbel"/>
                <a:ea typeface="Corbel"/>
                <a:cs typeface="Corbel"/>
                <a:sym typeface="Corbel"/>
              </a:defRPr>
            </a:lvl5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Body Level One</a:t>
            </a:r>
          </a:p>
          <a:p>
            <a:pPr lvl="1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Body Level Two</a:t>
            </a:r>
          </a:p>
          <a:p>
            <a:pPr lvl="2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Body Level Three</a:t>
            </a:r>
          </a:p>
          <a:p>
            <a:pPr lvl="3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Body Level Four</a:t>
            </a:r>
          </a:p>
          <a:p>
            <a:pPr lvl="4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Body Level Five</a:t>
            </a:r>
          </a:p>
        </p:txBody>
      </p:sp>
      <p:sp>
        <p:nvSpPr>
          <p:cNvPr id="46" name="Shape 46"/>
          <p:cNvSpPr>
            <a:spLocks noGrp="1"/>
          </p:cNvSpPr>
          <p:nvPr>
            <p:ph type="sldNum" sz="quarter" idx="2"/>
          </p:nvPr>
        </p:nvSpPr>
        <p:spPr>
          <a:xfrm>
            <a:off x="10658926" y="6470796"/>
            <a:ext cx="946266" cy="269239"/>
          </a:xfrm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/>
        </p:nvSpPr>
        <p:spPr>
          <a:xfrm>
            <a:off x="481" y="176109"/>
            <a:ext cx="12188956" cy="164591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pPr>
            <a:endParaRPr/>
          </a:p>
        </p:txBody>
      </p:sp>
      <p:sp>
        <p:nvSpPr>
          <p:cNvPr id="49" name="Shape 49"/>
          <p:cNvSpPr>
            <a:spLocks noGrp="1"/>
          </p:cNvSpPr>
          <p:nvPr>
            <p:ph type="title"/>
          </p:nvPr>
        </p:nvSpPr>
        <p:spPr>
          <a:xfrm>
            <a:off x="1202919" y="65431"/>
            <a:ext cx="9784082" cy="1946250"/>
          </a:xfrm>
          <a:prstGeom prst="rect">
            <a:avLst/>
          </a:prstGeom>
        </p:spPr>
        <p:txBody>
          <a:bodyPr/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4000" cap="all">
                <a:solidFill>
                  <a:srgbClr val="099BDD"/>
                </a:solidFill>
              </a:rPr>
              <a:t>Title Text</a:t>
            </a:r>
          </a:p>
        </p:txBody>
      </p:sp>
      <p:sp>
        <p:nvSpPr>
          <p:cNvPr id="50" name="Shape 50"/>
          <p:cNvSpPr>
            <a:spLocks noGrp="1"/>
          </p:cNvSpPr>
          <p:nvPr>
            <p:ph type="body" idx="1"/>
          </p:nvPr>
        </p:nvSpPr>
        <p:spPr>
          <a:xfrm>
            <a:off x="1202919" y="2011678"/>
            <a:ext cx="9784082" cy="4846322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FFFFFF"/>
                </a:solidFill>
              </a:rPr>
              <a:t>Body Level Five</a:t>
            </a:r>
          </a:p>
        </p:txBody>
      </p:sp>
      <p:sp>
        <p:nvSpPr>
          <p:cNvPr id="51" name="Shape 51"/>
          <p:cNvSpPr>
            <a:spLocks noGrp="1"/>
          </p:cNvSpPr>
          <p:nvPr>
            <p:ph type="sldNum" sz="quarter" idx="2"/>
          </p:nvPr>
        </p:nvSpPr>
        <p:spPr>
          <a:xfrm>
            <a:off x="10658926" y="6470796"/>
            <a:ext cx="946266" cy="269239"/>
          </a:xfrm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4000" cap="all">
                <a:solidFill>
                  <a:srgbClr val="099BDD"/>
                </a:solidFill>
              </a:rPr>
              <a:t>Title Text</a:t>
            </a:r>
          </a:p>
        </p:txBody>
      </p:sp>
      <p:sp>
        <p:nvSpPr>
          <p:cNvPr id="54" name="Shape 5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FFFFFF"/>
                </a:solidFill>
              </a:rPr>
              <a:t>Body Level Five</a:t>
            </a:r>
          </a:p>
        </p:txBody>
      </p:sp>
      <p:sp>
        <p:nvSpPr>
          <p:cNvPr id="55" name="Shape 5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9B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9019312" y="0"/>
            <a:ext cx="2743202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pPr>
            <a:endParaRPr/>
          </a:p>
        </p:txBody>
      </p:sp>
      <p:sp>
        <p:nvSpPr>
          <p:cNvPr id="3" name="Shape 3"/>
          <p:cNvSpPr>
            <a:spLocks noGrp="1"/>
          </p:cNvSpPr>
          <p:nvPr>
            <p:ph type="title"/>
          </p:nvPr>
        </p:nvSpPr>
        <p:spPr>
          <a:xfrm>
            <a:off x="9160623" y="0"/>
            <a:ext cx="2402382" cy="6446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4000" cap="all">
                <a:solidFill>
                  <a:srgbClr val="099BDD"/>
                </a:solidFill>
              </a:rPr>
              <a:t>Title Text</a:t>
            </a:r>
          </a:p>
        </p:txBody>
      </p:sp>
      <p:sp>
        <p:nvSpPr>
          <p:cNvPr id="4" name="Shape 4"/>
          <p:cNvSpPr>
            <a:spLocks noGrp="1"/>
          </p:cNvSpPr>
          <p:nvPr>
            <p:ph type="body" idx="1"/>
          </p:nvPr>
        </p:nvSpPr>
        <p:spPr>
          <a:xfrm>
            <a:off x="838199" y="274638"/>
            <a:ext cx="7973291" cy="65833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FFFFFF"/>
                </a:solidFill>
              </a:rPr>
              <a:t>Body Level Five</a:t>
            </a:r>
          </a:p>
        </p:txBody>
      </p:sp>
      <p:sp>
        <p:nvSpPr>
          <p:cNvPr id="5" name="Shape 5"/>
          <p:cNvSpPr>
            <a:spLocks noGrp="1"/>
          </p:cNvSpPr>
          <p:nvPr>
            <p:ph type="sldNum" sz="quarter" idx="2"/>
          </p:nvPr>
        </p:nvSpPr>
        <p:spPr>
          <a:xfrm>
            <a:off x="8073048" y="6470796"/>
            <a:ext cx="879761" cy="269239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>
        <a:lnSpc>
          <a:spcPct val="85000"/>
        </a:lnSpc>
        <a:defRPr sz="4000" cap="all">
          <a:solidFill>
            <a:srgbClr val="099BDD"/>
          </a:solidFill>
          <a:latin typeface="Corbel"/>
          <a:ea typeface="Corbel"/>
          <a:cs typeface="Corbel"/>
          <a:sym typeface="Corbel"/>
        </a:defRPr>
      </a:lvl1pPr>
      <a:lvl2pPr>
        <a:lnSpc>
          <a:spcPct val="85000"/>
        </a:lnSpc>
        <a:defRPr sz="4000" cap="all">
          <a:solidFill>
            <a:srgbClr val="099BDD"/>
          </a:solidFill>
          <a:latin typeface="Corbel"/>
          <a:ea typeface="Corbel"/>
          <a:cs typeface="Corbel"/>
          <a:sym typeface="Corbel"/>
        </a:defRPr>
      </a:lvl2pPr>
      <a:lvl3pPr>
        <a:lnSpc>
          <a:spcPct val="85000"/>
        </a:lnSpc>
        <a:defRPr sz="4000" cap="all">
          <a:solidFill>
            <a:srgbClr val="099BDD"/>
          </a:solidFill>
          <a:latin typeface="Corbel"/>
          <a:ea typeface="Corbel"/>
          <a:cs typeface="Corbel"/>
          <a:sym typeface="Corbel"/>
        </a:defRPr>
      </a:lvl3pPr>
      <a:lvl4pPr>
        <a:lnSpc>
          <a:spcPct val="85000"/>
        </a:lnSpc>
        <a:defRPr sz="4000" cap="all">
          <a:solidFill>
            <a:srgbClr val="099BDD"/>
          </a:solidFill>
          <a:latin typeface="Corbel"/>
          <a:ea typeface="Corbel"/>
          <a:cs typeface="Corbel"/>
          <a:sym typeface="Corbel"/>
        </a:defRPr>
      </a:lvl4pPr>
      <a:lvl5pPr>
        <a:lnSpc>
          <a:spcPct val="85000"/>
        </a:lnSpc>
        <a:defRPr sz="4000" cap="all">
          <a:solidFill>
            <a:srgbClr val="099BDD"/>
          </a:solidFill>
          <a:latin typeface="Corbel"/>
          <a:ea typeface="Corbel"/>
          <a:cs typeface="Corbel"/>
          <a:sym typeface="Corbel"/>
        </a:defRPr>
      </a:lvl5pPr>
      <a:lvl6pPr>
        <a:lnSpc>
          <a:spcPct val="85000"/>
        </a:lnSpc>
        <a:defRPr sz="4000" cap="all">
          <a:solidFill>
            <a:srgbClr val="099BDD"/>
          </a:solidFill>
          <a:latin typeface="Corbel"/>
          <a:ea typeface="Corbel"/>
          <a:cs typeface="Corbel"/>
          <a:sym typeface="Corbel"/>
        </a:defRPr>
      </a:lvl6pPr>
      <a:lvl7pPr>
        <a:lnSpc>
          <a:spcPct val="85000"/>
        </a:lnSpc>
        <a:defRPr sz="4000" cap="all">
          <a:solidFill>
            <a:srgbClr val="099BDD"/>
          </a:solidFill>
          <a:latin typeface="Corbel"/>
          <a:ea typeface="Corbel"/>
          <a:cs typeface="Corbel"/>
          <a:sym typeface="Corbel"/>
        </a:defRPr>
      </a:lvl7pPr>
      <a:lvl8pPr>
        <a:lnSpc>
          <a:spcPct val="85000"/>
        </a:lnSpc>
        <a:defRPr sz="4000" cap="all">
          <a:solidFill>
            <a:srgbClr val="099BDD"/>
          </a:solidFill>
          <a:latin typeface="Corbel"/>
          <a:ea typeface="Corbel"/>
          <a:cs typeface="Corbel"/>
          <a:sym typeface="Corbel"/>
        </a:defRPr>
      </a:lvl8pPr>
      <a:lvl9pPr>
        <a:lnSpc>
          <a:spcPct val="85000"/>
        </a:lnSpc>
        <a:defRPr sz="4000" cap="all">
          <a:solidFill>
            <a:srgbClr val="099BDD"/>
          </a:solidFill>
          <a:latin typeface="Corbel"/>
          <a:ea typeface="Corbel"/>
          <a:cs typeface="Corbel"/>
          <a:sym typeface="Corbel"/>
        </a:defRPr>
      </a:lvl9pPr>
    </p:titleStyle>
    <p:bodyStyle>
      <a:lvl1pPr marL="382383" indent="-382383">
        <a:lnSpc>
          <a:spcPct val="90000"/>
        </a:lnSpc>
        <a:spcBef>
          <a:spcPts val="1200"/>
        </a:spcBef>
        <a:buClr>
          <a:srgbClr val="FFFFFF"/>
        </a:buClr>
        <a:buSzPct val="100000"/>
        <a:buFont typeface="Wingdings"/>
        <a:buChar char="▪"/>
        <a:defRPr sz="4600">
          <a:solidFill>
            <a:srgbClr val="FFFFFF"/>
          </a:solidFill>
          <a:latin typeface="Helvetica Neue"/>
          <a:ea typeface="Helvetica Neue"/>
          <a:cs typeface="Helvetica Neue"/>
          <a:sym typeface="Helvetica Neue"/>
        </a:defRPr>
      </a:lvl1pPr>
      <a:lvl2pPr marL="649222" indent="-420621">
        <a:lnSpc>
          <a:spcPct val="90000"/>
        </a:lnSpc>
        <a:spcBef>
          <a:spcPts val="1200"/>
        </a:spcBef>
        <a:buClr>
          <a:srgbClr val="FFFFFF"/>
        </a:buClr>
        <a:buSzPct val="100000"/>
        <a:buFont typeface="Wingdings"/>
        <a:buChar char="▪"/>
        <a:defRPr sz="4600">
          <a:solidFill>
            <a:srgbClr val="FFFFFF"/>
          </a:solidFill>
          <a:latin typeface="Helvetica Neue"/>
          <a:ea typeface="Helvetica Neue"/>
          <a:cs typeface="Helvetica Neue"/>
          <a:sym typeface="Helvetica Neue"/>
        </a:defRPr>
      </a:lvl2pPr>
      <a:lvl3pPr marL="924560" indent="-467360">
        <a:lnSpc>
          <a:spcPct val="90000"/>
        </a:lnSpc>
        <a:spcBef>
          <a:spcPts val="1200"/>
        </a:spcBef>
        <a:buClr>
          <a:srgbClr val="FFFFFF"/>
        </a:buClr>
        <a:buSzPct val="100000"/>
        <a:buFont typeface="Wingdings"/>
        <a:buChar char="▪"/>
        <a:defRPr sz="4600">
          <a:solidFill>
            <a:srgbClr val="FFFFFF"/>
          </a:solidFill>
          <a:latin typeface="Helvetica Neue"/>
          <a:ea typeface="Helvetica Neue"/>
          <a:cs typeface="Helvetica Neue"/>
          <a:sym typeface="Helvetica Neue"/>
        </a:defRPr>
      </a:lvl3pPr>
      <a:lvl4pPr marL="1211580" indent="-525779">
        <a:lnSpc>
          <a:spcPct val="90000"/>
        </a:lnSpc>
        <a:spcBef>
          <a:spcPts val="1200"/>
        </a:spcBef>
        <a:buClr>
          <a:srgbClr val="FFFFFF"/>
        </a:buClr>
        <a:buSzPct val="100000"/>
        <a:buFont typeface="Wingdings"/>
        <a:buChar char="▪"/>
        <a:defRPr sz="4600">
          <a:solidFill>
            <a:srgbClr val="FFFFFF"/>
          </a:solidFill>
          <a:latin typeface="Helvetica Neue"/>
          <a:ea typeface="Helvetica Neue"/>
          <a:cs typeface="Helvetica Neue"/>
          <a:sym typeface="Helvetica Neue"/>
        </a:defRPr>
      </a:lvl4pPr>
      <a:lvl5pPr marL="1440180" indent="-525780">
        <a:lnSpc>
          <a:spcPct val="90000"/>
        </a:lnSpc>
        <a:spcBef>
          <a:spcPts val="1200"/>
        </a:spcBef>
        <a:buClr>
          <a:srgbClr val="FFFFFF"/>
        </a:buClr>
        <a:buSzPct val="100000"/>
        <a:buFont typeface="Wingdings"/>
        <a:buChar char="▪"/>
        <a:defRPr sz="4600">
          <a:solidFill>
            <a:srgbClr val="FFFFFF"/>
          </a:solidFill>
          <a:latin typeface="Helvetica Neue"/>
          <a:ea typeface="Helvetica Neue"/>
          <a:cs typeface="Helvetica Neue"/>
          <a:sym typeface="Helvetica Neue"/>
        </a:defRPr>
      </a:lvl5pPr>
      <a:lvl6pPr marL="1713224" indent="-657225">
        <a:lnSpc>
          <a:spcPct val="90000"/>
        </a:lnSpc>
        <a:spcBef>
          <a:spcPts val="1200"/>
        </a:spcBef>
        <a:buClr>
          <a:srgbClr val="FFFFFF"/>
        </a:buClr>
        <a:buSzPct val="100000"/>
        <a:buFont typeface="Wingdings"/>
        <a:buChar char="▪"/>
        <a:defRPr sz="4600">
          <a:solidFill>
            <a:srgbClr val="FFFFFF"/>
          </a:solidFill>
          <a:latin typeface="Helvetica Neue"/>
          <a:ea typeface="Helvetica Neue"/>
          <a:cs typeface="Helvetica Neue"/>
          <a:sym typeface="Helvetica Neue"/>
        </a:defRPr>
      </a:lvl6pPr>
      <a:lvl7pPr marL="1900423" indent="-657224">
        <a:lnSpc>
          <a:spcPct val="90000"/>
        </a:lnSpc>
        <a:spcBef>
          <a:spcPts val="1200"/>
        </a:spcBef>
        <a:buClr>
          <a:srgbClr val="FFFFFF"/>
        </a:buClr>
        <a:buSzPct val="100000"/>
        <a:buFont typeface="Wingdings"/>
        <a:buChar char="▪"/>
        <a:defRPr sz="4600">
          <a:solidFill>
            <a:srgbClr val="FFFFFF"/>
          </a:solidFill>
          <a:latin typeface="Helvetica Neue"/>
          <a:ea typeface="Helvetica Neue"/>
          <a:cs typeface="Helvetica Neue"/>
          <a:sym typeface="Helvetica Neue"/>
        </a:defRPr>
      </a:lvl7pPr>
      <a:lvl8pPr marL="2057624" indent="-657225">
        <a:lnSpc>
          <a:spcPct val="90000"/>
        </a:lnSpc>
        <a:spcBef>
          <a:spcPts val="1200"/>
        </a:spcBef>
        <a:buClr>
          <a:srgbClr val="FFFFFF"/>
        </a:buClr>
        <a:buSzPct val="100000"/>
        <a:buFont typeface="Wingdings"/>
        <a:buChar char="▪"/>
        <a:defRPr sz="4600">
          <a:solidFill>
            <a:srgbClr val="FFFFFF"/>
          </a:solidFill>
          <a:latin typeface="Helvetica Neue"/>
          <a:ea typeface="Helvetica Neue"/>
          <a:cs typeface="Helvetica Neue"/>
          <a:sym typeface="Helvetica Neue"/>
        </a:defRPr>
      </a:lvl8pPr>
      <a:lvl9pPr marL="2234825" indent="-657225">
        <a:lnSpc>
          <a:spcPct val="90000"/>
        </a:lnSpc>
        <a:spcBef>
          <a:spcPts val="1200"/>
        </a:spcBef>
        <a:buClr>
          <a:srgbClr val="FFFFFF"/>
        </a:buClr>
        <a:buSzPct val="100000"/>
        <a:buFont typeface="Wingdings"/>
        <a:buChar char="▪"/>
        <a:defRPr sz="4600">
          <a:solidFill>
            <a:srgbClr val="FFFFFF"/>
          </a:solidFill>
          <a:latin typeface="Helvetica Neue"/>
          <a:ea typeface="Helvetica Neue"/>
          <a:cs typeface="Helvetica Neue"/>
          <a:sym typeface="Helvetica Neue"/>
        </a:defRPr>
      </a:lvl9pPr>
    </p:bodyStyle>
    <p:otherStyle>
      <a:lvl1pPr defTabSz="457200">
        <a:defRPr sz="1200">
          <a:solidFill>
            <a:schemeClr val="tx1"/>
          </a:solidFill>
          <a:latin typeface="+mn-lt"/>
          <a:ea typeface="+mn-ea"/>
          <a:cs typeface="+mn-cs"/>
          <a:sym typeface="Corbel"/>
        </a:defRPr>
      </a:lvl1pPr>
      <a:lvl2pPr defTabSz="457200">
        <a:defRPr sz="1200">
          <a:solidFill>
            <a:schemeClr val="tx1"/>
          </a:solidFill>
          <a:latin typeface="+mn-lt"/>
          <a:ea typeface="+mn-ea"/>
          <a:cs typeface="+mn-cs"/>
          <a:sym typeface="Corbel"/>
        </a:defRPr>
      </a:lvl2pPr>
      <a:lvl3pPr defTabSz="457200">
        <a:defRPr sz="1200">
          <a:solidFill>
            <a:schemeClr val="tx1"/>
          </a:solidFill>
          <a:latin typeface="+mn-lt"/>
          <a:ea typeface="+mn-ea"/>
          <a:cs typeface="+mn-cs"/>
          <a:sym typeface="Corbel"/>
        </a:defRPr>
      </a:lvl3pPr>
      <a:lvl4pPr defTabSz="457200">
        <a:defRPr sz="1200">
          <a:solidFill>
            <a:schemeClr val="tx1"/>
          </a:solidFill>
          <a:latin typeface="+mn-lt"/>
          <a:ea typeface="+mn-ea"/>
          <a:cs typeface="+mn-cs"/>
          <a:sym typeface="Corbel"/>
        </a:defRPr>
      </a:lvl4pPr>
      <a:lvl5pPr defTabSz="457200">
        <a:defRPr sz="1200">
          <a:solidFill>
            <a:schemeClr val="tx1"/>
          </a:solidFill>
          <a:latin typeface="+mn-lt"/>
          <a:ea typeface="+mn-ea"/>
          <a:cs typeface="+mn-cs"/>
          <a:sym typeface="Corbel"/>
        </a:defRPr>
      </a:lvl5pPr>
      <a:lvl6pPr defTabSz="457200">
        <a:defRPr sz="1200">
          <a:solidFill>
            <a:schemeClr val="tx1"/>
          </a:solidFill>
          <a:latin typeface="+mn-lt"/>
          <a:ea typeface="+mn-ea"/>
          <a:cs typeface="+mn-cs"/>
          <a:sym typeface="Corbel"/>
        </a:defRPr>
      </a:lvl6pPr>
      <a:lvl7pPr defTabSz="457200">
        <a:defRPr sz="1200">
          <a:solidFill>
            <a:schemeClr val="tx1"/>
          </a:solidFill>
          <a:latin typeface="+mn-lt"/>
          <a:ea typeface="+mn-ea"/>
          <a:cs typeface="+mn-cs"/>
          <a:sym typeface="Corbel"/>
        </a:defRPr>
      </a:lvl7pPr>
      <a:lvl8pPr defTabSz="457200">
        <a:defRPr sz="1200">
          <a:solidFill>
            <a:schemeClr val="tx1"/>
          </a:solidFill>
          <a:latin typeface="+mn-lt"/>
          <a:ea typeface="+mn-ea"/>
          <a:cs typeface="+mn-cs"/>
          <a:sym typeface="Corbel"/>
        </a:defRPr>
      </a:lvl8pPr>
      <a:lvl9pPr defTabSz="457200">
        <a:defRPr sz="1200">
          <a:solidFill>
            <a:schemeClr val="tx1"/>
          </a:solidFill>
          <a:latin typeface="+mn-lt"/>
          <a:ea typeface="+mn-ea"/>
          <a:cs typeface="+mn-cs"/>
          <a:sym typeface="Corbe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search.ebscohost.com.lacollegelibrary.idm.oclc.org/login.aspx?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>
            <a:spLocks noGrp="1"/>
          </p:cNvSpPr>
          <p:nvPr>
            <p:ph type="title"/>
          </p:nvPr>
        </p:nvSpPr>
        <p:spPr>
          <a:xfrm>
            <a:off x="365759" y="2166364"/>
            <a:ext cx="11471565" cy="1739347"/>
          </a:xfrm>
          <a:prstGeom prst="rect">
            <a:avLst/>
          </a:prstGeom>
        </p:spPr>
        <p:txBody>
          <a:bodyPr/>
          <a:lstStyle>
            <a:lvl1pPr>
              <a:defRPr spc="100">
                <a:solidFill>
                  <a:srgbClr val="011993"/>
                </a:solidFill>
              </a:defRPr>
            </a:lvl1pPr>
          </a:lstStyle>
          <a:p>
            <a:pPr lvl="0">
              <a:defRPr sz="1800" cap="none" spc="0">
                <a:solidFill>
                  <a:srgbClr val="000000"/>
                </a:solidFill>
              </a:defRPr>
            </a:pPr>
            <a:r>
              <a:rPr sz="6000" cap="all" spc="100">
                <a:solidFill>
                  <a:srgbClr val="011993"/>
                </a:solidFill>
              </a:rPr>
              <a:t>Learning through community collaboration</a:t>
            </a:r>
          </a:p>
        </p:txBody>
      </p:sp>
      <p:sp>
        <p:nvSpPr>
          <p:cNvPr id="60" name="Shape 60"/>
          <p:cNvSpPr>
            <a:spLocks noGrp="1"/>
          </p:cNvSpPr>
          <p:nvPr>
            <p:ph type="body" idx="1"/>
          </p:nvPr>
        </p:nvSpPr>
        <p:spPr>
          <a:xfrm>
            <a:off x="1524000" y="3996249"/>
            <a:ext cx="9144000" cy="2733244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Planning and Implementing a Short -Term Community Service Learning Project</a:t>
            </a:r>
            <a:endParaRPr sz="37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37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300">
                <a:solidFill>
                  <a:srgbClr val="FFFFFF"/>
                </a:solidFill>
              </a:rPr>
              <a:t>Presented by Bobbye Roberts, LCSW and Karlee Beville, BSW Student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300">
                <a:solidFill>
                  <a:srgbClr val="FFFFFF"/>
                </a:solidFill>
              </a:rPr>
              <a:t>Louisiana College BSW Program</a:t>
            </a:r>
          </a:p>
        </p:txBody>
      </p:sp>
      <p:sp>
        <p:nvSpPr>
          <p:cNvPr id="61" name="Shape 61"/>
          <p:cNvSpPr>
            <a:spLocks noGrp="1"/>
          </p:cNvSpPr>
          <p:nvPr>
            <p:ph type="sldNum" sz="quarter" idx="2"/>
          </p:nvPr>
        </p:nvSpPr>
        <p:spPr>
          <a:xfrm>
            <a:off x="10658926" y="6336175"/>
            <a:ext cx="946266" cy="26923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FFFFFF"/>
                </a:solidFill>
              </a:rPr>
              <a:t>1</a:t>
            </a:fld>
            <a:endParaRPr sz="1200">
              <a:solidFill>
                <a:srgbClr val="FFFFFF"/>
              </a:solidFill>
            </a:endParaRPr>
          </a:p>
        </p:txBody>
      </p:sp>
      <p:pic>
        <p:nvPicPr>
          <p:cNvPr id="62" name="image1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145438" y="188223"/>
            <a:ext cx="4078924" cy="163015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algn="r" defTabSz="731520">
              <a:defRPr sz="1800" cap="none" spc="0">
                <a:solidFill>
                  <a:srgbClr val="000000"/>
                </a:solidFill>
              </a:defRPr>
            </a:pPr>
            <a:r>
              <a:rPr sz="4800" cap="all" spc="120">
                <a:solidFill>
                  <a:srgbClr val="099BDD"/>
                </a:solidFill>
              </a:rPr>
              <a:t>			</a:t>
            </a:r>
            <a:r>
              <a:rPr sz="4800" cap="all" spc="120">
                <a:solidFill>
                  <a:srgbClr val="011993"/>
                </a:solidFill>
              </a:rPr>
              <a:t>Social Work </a:t>
            </a:r>
          </a:p>
          <a:p>
            <a:pPr lvl="0" algn="r" defTabSz="731520">
              <a:defRPr sz="1800" cap="none" spc="0">
                <a:solidFill>
                  <a:srgbClr val="000000"/>
                </a:solidFill>
              </a:defRPr>
            </a:pPr>
            <a:r>
              <a:rPr sz="4800" cap="all" spc="120">
                <a:solidFill>
                  <a:srgbClr val="011993"/>
                </a:solidFill>
              </a:rPr>
              <a:t>Macro Practice</a:t>
            </a:r>
          </a:p>
          <a:p>
            <a:pPr lvl="0" algn="r" defTabSz="731520">
              <a:defRPr sz="1800" cap="none" spc="0">
                <a:solidFill>
                  <a:srgbClr val="000000"/>
                </a:solidFill>
              </a:defRPr>
            </a:pPr>
            <a:r>
              <a:rPr sz="4800" cap="all" spc="120">
                <a:solidFill>
                  <a:srgbClr val="011993"/>
                </a:solidFill>
              </a:rPr>
              <a:t> 6th ed.</a:t>
            </a:r>
          </a:p>
        </p:txBody>
      </p:sp>
      <p:sp>
        <p:nvSpPr>
          <p:cNvPr id="65" name="Shape 6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r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Netting, Kettner, McMurtry, Thomas</a:t>
            </a:r>
          </a:p>
          <a:p>
            <a:pPr lvl="0" algn="r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***Adapted and excerpted from this text</a:t>
            </a:r>
          </a:p>
        </p:txBody>
      </p:sp>
      <p:sp>
        <p:nvSpPr>
          <p:cNvPr id="66" name="Shape 6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FFFFFF"/>
                </a:solidFill>
              </a:rPr>
              <a:t>2</a:t>
            </a:fld>
            <a:endParaRPr sz="1200">
              <a:solidFill>
                <a:srgbClr val="FFFFFF"/>
              </a:solidFill>
            </a:endParaRPr>
          </a:p>
        </p:txBody>
      </p:sp>
      <p:pic>
        <p:nvPicPr>
          <p:cNvPr id="67" name="image7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71625" y="470717"/>
            <a:ext cx="3511550" cy="439578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>
            <a:spLocks noGrp="1"/>
          </p:cNvSpPr>
          <p:nvPr>
            <p:ph type="title"/>
          </p:nvPr>
        </p:nvSpPr>
        <p:spPr>
          <a:xfrm>
            <a:off x="1202918" y="284174"/>
            <a:ext cx="9784083" cy="15087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11993"/>
                </a:solidFill>
              </a:defRPr>
            </a:lvl1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4000" cap="all">
                <a:solidFill>
                  <a:srgbClr val="011993"/>
                </a:solidFill>
              </a:rPr>
              <a:t>Why service learning?</a:t>
            </a:r>
          </a:p>
        </p:txBody>
      </p:sp>
      <p:sp>
        <p:nvSpPr>
          <p:cNvPr id="70" name="Shape 70"/>
          <p:cNvSpPr>
            <a:spLocks noGrp="1"/>
          </p:cNvSpPr>
          <p:nvPr>
            <p:ph type="body" idx="1"/>
          </p:nvPr>
        </p:nvSpPr>
        <p:spPr>
          <a:xfrm>
            <a:off x="1202918" y="2011678"/>
            <a:ext cx="9784083" cy="4206242"/>
          </a:xfrm>
          <a:prstGeom prst="rect">
            <a:avLst/>
          </a:prstGeom>
        </p:spPr>
        <p:txBody>
          <a:bodyPr/>
          <a:lstStyle/>
          <a:p>
            <a:pPr marL="767644" lvl="0" indent="-767644" defTabSz="584200">
              <a:lnSpc>
                <a:spcPct val="100000"/>
              </a:lnSpc>
              <a:spcBef>
                <a:spcPts val="4200"/>
              </a:spcBef>
              <a:buClr>
                <a:srgbClr val="EBEBEB"/>
              </a:buClr>
              <a:buSzPct val="75000"/>
              <a:buFont typeface="Helvetica Neue Medium"/>
              <a:buChar char="•"/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Engages community partners</a:t>
            </a:r>
          </a:p>
          <a:p>
            <a:pPr marL="767644" lvl="0" indent="-767644" defTabSz="584200">
              <a:lnSpc>
                <a:spcPct val="100000"/>
              </a:lnSpc>
              <a:spcBef>
                <a:spcPts val="4200"/>
              </a:spcBef>
              <a:buClr>
                <a:srgbClr val="EBEBEB"/>
              </a:buClr>
              <a:buSzPct val="75000"/>
              <a:buFont typeface="Helvetica Neue Medium"/>
              <a:buChar char="•"/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Engages students in Macro Practice</a:t>
            </a:r>
          </a:p>
          <a:p>
            <a:pPr marL="767644" lvl="0" indent="-767644" defTabSz="584200">
              <a:lnSpc>
                <a:spcPct val="100000"/>
              </a:lnSpc>
              <a:spcBef>
                <a:spcPts val="4200"/>
              </a:spcBef>
              <a:buClr>
                <a:srgbClr val="EBEBEB"/>
              </a:buClr>
              <a:buSzPct val="75000"/>
              <a:buFont typeface="Helvetica Neue Medium"/>
              <a:buChar char="•"/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Integrates faith into action</a:t>
            </a:r>
          </a:p>
        </p:txBody>
      </p:sp>
      <p:sp>
        <p:nvSpPr>
          <p:cNvPr id="71" name="Shape 71"/>
          <p:cNvSpPr>
            <a:spLocks noGrp="1"/>
          </p:cNvSpPr>
          <p:nvPr>
            <p:ph type="sldNum" sz="quarter" idx="2"/>
          </p:nvPr>
        </p:nvSpPr>
        <p:spPr>
          <a:xfrm>
            <a:off x="10658926" y="6336175"/>
            <a:ext cx="946266" cy="26923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FFFFFF"/>
                </a:solidFill>
              </a:rPr>
              <a:t>3</a:t>
            </a:fld>
            <a:endParaRPr sz="12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/>
          </p:cNvSpPr>
          <p:nvPr>
            <p:ph type="title"/>
          </p:nvPr>
        </p:nvSpPr>
        <p:spPr>
          <a:xfrm>
            <a:off x="1202918" y="284174"/>
            <a:ext cx="9784083" cy="15087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11993"/>
                </a:solidFill>
              </a:defRPr>
            </a:lvl1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4000" cap="all">
                <a:solidFill>
                  <a:srgbClr val="011993"/>
                </a:solidFill>
              </a:rPr>
              <a:t>Planned Change</a:t>
            </a:r>
          </a:p>
        </p:txBody>
      </p:sp>
      <p:sp>
        <p:nvSpPr>
          <p:cNvPr id="74" name="Shape 74"/>
          <p:cNvSpPr>
            <a:spLocks noGrp="1"/>
          </p:cNvSpPr>
          <p:nvPr>
            <p:ph type="body" idx="1"/>
          </p:nvPr>
        </p:nvSpPr>
        <p:spPr>
          <a:xfrm>
            <a:off x="1202918" y="2011678"/>
            <a:ext cx="9784083" cy="4206242"/>
          </a:xfrm>
          <a:prstGeom prst="rect">
            <a:avLst/>
          </a:prstGeom>
        </p:spPr>
        <p:txBody>
          <a:bodyPr/>
          <a:lstStyle/>
          <a:p>
            <a:pPr marL="340894" lvl="0" indent="-340894">
              <a:buClrTx/>
              <a:buFontTx/>
              <a:buChar char="•"/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Rational Planning Approach</a:t>
            </a:r>
          </a:p>
          <a:p>
            <a:pPr marL="340894" lvl="0" indent="-340894">
              <a:buClrTx/>
              <a:buFontTx/>
              <a:buChar char="•"/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Logic Model</a:t>
            </a:r>
          </a:p>
          <a:p>
            <a:pPr marL="1864894" lvl="4" indent="-340894">
              <a:buClrTx/>
              <a:buFontTx/>
              <a:buChar char="•"/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Inputs, Outputs, Outcomes, Impact</a:t>
            </a:r>
          </a:p>
        </p:txBody>
      </p:sp>
      <p:sp>
        <p:nvSpPr>
          <p:cNvPr id="75" name="Shape 75"/>
          <p:cNvSpPr>
            <a:spLocks noGrp="1"/>
          </p:cNvSpPr>
          <p:nvPr>
            <p:ph type="sldNum" sz="quarter" idx="2"/>
          </p:nvPr>
        </p:nvSpPr>
        <p:spPr>
          <a:xfrm>
            <a:off x="10658926" y="6336175"/>
            <a:ext cx="946266" cy="26923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FFFFFF"/>
                </a:solidFill>
              </a:rPr>
              <a:t>4</a:t>
            </a:fld>
            <a:endParaRPr sz="12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>
            <a:spLocks noGrp="1"/>
          </p:cNvSpPr>
          <p:nvPr>
            <p:ph type="title"/>
          </p:nvPr>
        </p:nvSpPr>
        <p:spPr>
          <a:xfrm>
            <a:off x="1202918" y="284174"/>
            <a:ext cx="9784083" cy="15087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11993"/>
                </a:solidFill>
              </a:defRPr>
            </a:lvl1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4000" cap="all">
                <a:solidFill>
                  <a:srgbClr val="011993"/>
                </a:solidFill>
              </a:rPr>
              <a:t>Identify a social problem and study the need for change</a:t>
            </a:r>
          </a:p>
        </p:txBody>
      </p:sp>
      <p:sp>
        <p:nvSpPr>
          <p:cNvPr id="78" name="Shape 78"/>
          <p:cNvSpPr>
            <a:spLocks noGrp="1"/>
          </p:cNvSpPr>
          <p:nvPr>
            <p:ph type="body" idx="1"/>
          </p:nvPr>
        </p:nvSpPr>
        <p:spPr>
          <a:xfrm>
            <a:off x="1202918" y="2011678"/>
            <a:ext cx="9784083" cy="4206242"/>
          </a:xfrm>
          <a:prstGeom prst="rect">
            <a:avLst/>
          </a:prstGeom>
        </p:spPr>
        <p:txBody>
          <a:bodyPr/>
          <a:lstStyle/>
          <a:p>
            <a:pPr marL="467357" lvl="0" indent="-467357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Collaborate with local agencies to identify a problem within the community</a:t>
            </a:r>
          </a:p>
          <a:p>
            <a:pPr marL="320842" lvl="0" indent="-320842">
              <a:buClrTx/>
              <a:buFontTx/>
              <a:buChar char="•"/>
              <a:defRPr sz="1800">
                <a:solidFill>
                  <a:srgbClr val="000000"/>
                </a:solidFill>
              </a:defRPr>
            </a:pPr>
            <a:endParaRPr sz="3800">
              <a:solidFill>
                <a:srgbClr val="FFFFFF"/>
              </a:solidFill>
            </a:endParaRPr>
          </a:p>
          <a:p>
            <a:pPr marL="320842" lvl="0" indent="-320842">
              <a:buClrTx/>
              <a:buFontTx/>
              <a:buChar char="•"/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Problem</a:t>
            </a:r>
          </a:p>
          <a:p>
            <a:pPr marL="320842" lvl="0" indent="-320842">
              <a:buClrTx/>
              <a:buFontTx/>
              <a:buChar char="•"/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Population </a:t>
            </a:r>
          </a:p>
          <a:p>
            <a:pPr marL="320842" lvl="0" indent="-320842">
              <a:buClrTx/>
              <a:buFontTx/>
              <a:buChar char="•"/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Arena</a:t>
            </a:r>
          </a:p>
        </p:txBody>
      </p:sp>
      <p:sp>
        <p:nvSpPr>
          <p:cNvPr id="79" name="Shape 79"/>
          <p:cNvSpPr>
            <a:spLocks noGrp="1"/>
          </p:cNvSpPr>
          <p:nvPr>
            <p:ph type="sldNum" sz="quarter" idx="2"/>
          </p:nvPr>
        </p:nvSpPr>
        <p:spPr>
          <a:xfrm>
            <a:off x="10658926" y="6336175"/>
            <a:ext cx="946266" cy="26923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FFFFFF"/>
                </a:solidFill>
              </a:rPr>
              <a:t>5</a:t>
            </a:fld>
            <a:endParaRPr sz="12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>
            <a:spLocks noGrp="1"/>
          </p:cNvSpPr>
          <p:nvPr>
            <p:ph type="title"/>
          </p:nvPr>
        </p:nvSpPr>
        <p:spPr>
          <a:xfrm>
            <a:off x="1202919" y="65432"/>
            <a:ext cx="9784082" cy="194624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11993"/>
                </a:solidFill>
              </a:defRPr>
            </a:lvl1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4000" cap="all">
                <a:solidFill>
                  <a:srgbClr val="011993"/>
                </a:solidFill>
              </a:rPr>
              <a:t>Research and Analysis</a:t>
            </a:r>
          </a:p>
        </p:txBody>
      </p:sp>
      <p:sp>
        <p:nvSpPr>
          <p:cNvPr id="82" name="Shape 82"/>
          <p:cNvSpPr>
            <a:spLocks noGrp="1"/>
          </p:cNvSpPr>
          <p:nvPr>
            <p:ph type="body" idx="1"/>
          </p:nvPr>
        </p:nvSpPr>
        <p:spPr>
          <a:xfrm>
            <a:off x="1202919" y="2011678"/>
            <a:ext cx="9784082" cy="4846322"/>
          </a:xfrm>
          <a:prstGeom prst="rect">
            <a:avLst/>
          </a:prstGeom>
        </p:spPr>
        <p:txBody>
          <a:bodyPr/>
          <a:lstStyle/>
          <a:p>
            <a:pPr marL="584199" lvl="1" indent="-355598">
              <a:defRPr sz="1800">
                <a:solidFill>
                  <a:srgbClr val="000000"/>
                </a:solidFill>
              </a:defRPr>
            </a:pPr>
            <a:r>
              <a:rPr sz="3500">
                <a:solidFill>
                  <a:srgbClr val="FFFFFF"/>
                </a:solidFill>
              </a:rPr>
              <a:t>Students Explore the Professional Knowledge Base</a:t>
            </a:r>
            <a:endParaRPr sz="3500"/>
          </a:p>
          <a:p>
            <a:pPr marL="1041400" lvl="3" indent="-355600">
              <a:defRPr sz="1800">
                <a:solidFill>
                  <a:srgbClr val="000000"/>
                </a:solidFill>
              </a:defRPr>
            </a:pPr>
            <a:r>
              <a:rPr sz="3500">
                <a:solidFill>
                  <a:srgbClr val="FFFFFF"/>
                </a:solidFill>
              </a:rPr>
              <a:t>peer reviewed literature</a:t>
            </a:r>
            <a:endParaRPr sz="3500"/>
          </a:p>
          <a:p>
            <a:pPr marL="1041400" lvl="3" indent="-355600">
              <a:defRPr sz="1800">
                <a:solidFill>
                  <a:srgbClr val="000000"/>
                </a:solidFill>
              </a:defRPr>
            </a:pPr>
            <a:r>
              <a:rPr sz="3500">
                <a:solidFill>
                  <a:srgbClr val="FFFFFF"/>
                </a:solidFill>
              </a:rPr>
              <a:t>data and statistical information (quantitative and qualitative)</a:t>
            </a:r>
          </a:p>
        </p:txBody>
      </p:sp>
      <p:sp>
        <p:nvSpPr>
          <p:cNvPr id="83" name="Shape 83"/>
          <p:cNvSpPr>
            <a:spLocks noGrp="1"/>
          </p:cNvSpPr>
          <p:nvPr>
            <p:ph type="sldNum" sz="quarter" idx="2"/>
          </p:nvPr>
        </p:nvSpPr>
        <p:spPr>
          <a:xfrm>
            <a:off x="10658926" y="6336175"/>
            <a:ext cx="946266" cy="26923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FFFFFF"/>
                </a:solidFill>
              </a:rPr>
              <a:t>6</a:t>
            </a:fld>
            <a:endParaRPr sz="12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/>
          </p:cNvSpPr>
          <p:nvPr>
            <p:ph type="title"/>
          </p:nvPr>
        </p:nvSpPr>
        <p:spPr>
          <a:xfrm>
            <a:off x="1202919" y="65432"/>
            <a:ext cx="9784082" cy="194624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11993"/>
                </a:solidFill>
              </a:defRPr>
            </a:lvl1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4000" cap="all">
                <a:solidFill>
                  <a:srgbClr val="011993"/>
                </a:solidFill>
              </a:rPr>
              <a:t>hypothesis of etiology</a:t>
            </a:r>
          </a:p>
        </p:txBody>
      </p:sp>
      <p:sp>
        <p:nvSpPr>
          <p:cNvPr id="86" name="Shape 86"/>
          <p:cNvSpPr>
            <a:spLocks noGrp="1"/>
          </p:cNvSpPr>
          <p:nvPr>
            <p:ph type="body" idx="1"/>
          </p:nvPr>
        </p:nvSpPr>
        <p:spPr>
          <a:xfrm>
            <a:off x="1202919" y="2011678"/>
            <a:ext cx="9784082" cy="4846322"/>
          </a:xfrm>
          <a:prstGeom prst="rect">
            <a:avLst/>
          </a:prstGeom>
        </p:spPr>
        <p:txBody>
          <a:bodyPr/>
          <a:lstStyle/>
          <a:p>
            <a:pPr marL="0" lvl="0" indent="0" defTabSz="584200">
              <a:lnSpc>
                <a:spcPct val="100000"/>
              </a:lnSpc>
              <a:spcBef>
                <a:spcPts val="420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Identify and List:</a:t>
            </a:r>
          </a:p>
          <a:p>
            <a:pPr marL="767644" lvl="0" indent="-767644" defTabSz="584200">
              <a:lnSpc>
                <a:spcPct val="100000"/>
              </a:lnSpc>
              <a:spcBef>
                <a:spcPts val="4200"/>
              </a:spcBef>
              <a:buClr>
                <a:srgbClr val="EBEBEB"/>
              </a:buClr>
              <a:buSzPct val="75000"/>
              <a:buFont typeface="Helvetica Neue Medium"/>
              <a:buChar char="•"/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Causal factors</a:t>
            </a:r>
          </a:p>
          <a:p>
            <a:pPr marL="767644" lvl="0" indent="-767644" defTabSz="584200">
              <a:lnSpc>
                <a:spcPct val="100000"/>
              </a:lnSpc>
              <a:spcBef>
                <a:spcPts val="4200"/>
              </a:spcBef>
              <a:buClr>
                <a:srgbClr val="EBEBEB"/>
              </a:buClr>
              <a:buSzPct val="75000"/>
              <a:buFont typeface="Helvetica Neue Medium"/>
              <a:buChar char="•"/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Related results/outcomes </a:t>
            </a:r>
          </a:p>
        </p:txBody>
      </p:sp>
      <p:sp>
        <p:nvSpPr>
          <p:cNvPr id="87" name="Shape 87"/>
          <p:cNvSpPr>
            <a:spLocks noGrp="1"/>
          </p:cNvSpPr>
          <p:nvPr>
            <p:ph type="sldNum" sz="quarter" idx="2"/>
          </p:nvPr>
        </p:nvSpPr>
        <p:spPr>
          <a:xfrm>
            <a:off x="10658926" y="6336175"/>
            <a:ext cx="946266" cy="26923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FFFFFF"/>
                </a:solidFill>
              </a:rPr>
              <a:t>7</a:t>
            </a:fld>
            <a:endParaRPr sz="12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>
            <a:spLocks noGrp="1"/>
          </p:cNvSpPr>
          <p:nvPr>
            <p:ph type="title"/>
          </p:nvPr>
        </p:nvSpPr>
        <p:spPr>
          <a:xfrm>
            <a:off x="1202919" y="65432"/>
            <a:ext cx="9784082" cy="194624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11993"/>
                </a:solidFill>
              </a:defRPr>
            </a:lvl1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4000" cap="all">
                <a:solidFill>
                  <a:srgbClr val="011993"/>
                </a:solidFill>
              </a:rPr>
              <a:t>develop the intervention hypothesis</a:t>
            </a:r>
          </a:p>
        </p:txBody>
      </p:sp>
      <p:sp>
        <p:nvSpPr>
          <p:cNvPr id="90" name="Shape 90"/>
          <p:cNvSpPr>
            <a:spLocks noGrp="1"/>
          </p:cNvSpPr>
          <p:nvPr>
            <p:ph type="body" idx="1"/>
          </p:nvPr>
        </p:nvSpPr>
        <p:spPr>
          <a:xfrm>
            <a:off x="1202919" y="2011678"/>
            <a:ext cx="9784082" cy="4846322"/>
          </a:xfrm>
          <a:prstGeom prst="rect">
            <a:avLst/>
          </a:prstGeom>
        </p:spPr>
        <p:txBody>
          <a:bodyPr/>
          <a:lstStyle/>
          <a:p>
            <a:pPr marL="576183" lvl="0" indent="-576183" defTabSz="514094">
              <a:lnSpc>
                <a:spcPct val="100000"/>
              </a:lnSpc>
              <a:spcBef>
                <a:spcPts val="3600"/>
              </a:spcBef>
              <a:buClr>
                <a:srgbClr val="EBEBEB"/>
              </a:buClr>
              <a:buSzPct val="75000"/>
              <a:buFont typeface="Helvetica Neue Medium"/>
              <a:buChar char="•"/>
              <a:defRPr sz="1800">
                <a:solidFill>
                  <a:srgbClr val="000000"/>
                </a:solidFill>
              </a:defRPr>
            </a:pPr>
            <a:r>
              <a:rPr sz="2900">
                <a:solidFill>
                  <a:srgbClr val="EBEBEB"/>
                </a:solidFill>
                <a:effectLst>
                  <a:outerShdw blurRad="50800" dist="22352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What interventions are implied in the hypothesis of etiology?—Cause and Effect Relationship</a:t>
            </a:r>
          </a:p>
          <a:p>
            <a:pPr marL="576183" lvl="0" indent="-576183" defTabSz="514094">
              <a:lnSpc>
                <a:spcPct val="100000"/>
              </a:lnSpc>
              <a:spcBef>
                <a:spcPts val="3600"/>
              </a:spcBef>
              <a:buClr>
                <a:srgbClr val="EBEBEB"/>
              </a:buClr>
              <a:buSzPct val="75000"/>
              <a:buFont typeface="Helvetica Neue Medium"/>
              <a:buChar char="•"/>
              <a:defRPr sz="1800">
                <a:solidFill>
                  <a:srgbClr val="000000"/>
                </a:solidFill>
              </a:defRPr>
            </a:pPr>
            <a:r>
              <a:rPr sz="2900">
                <a:solidFill>
                  <a:srgbClr val="EBEBEB"/>
                </a:solidFill>
                <a:effectLst>
                  <a:outerShdw blurRad="50800" dist="22352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If the following interventions are implemented:</a:t>
            </a:r>
          </a:p>
          <a:p>
            <a:pPr marL="576183" lvl="0" indent="-576183" defTabSz="514094">
              <a:lnSpc>
                <a:spcPct val="100000"/>
              </a:lnSpc>
              <a:spcBef>
                <a:spcPts val="3600"/>
              </a:spcBef>
              <a:buClr>
                <a:srgbClr val="EBEBEB"/>
              </a:buClr>
              <a:buSzPct val="75000"/>
              <a:buFont typeface="Helvetica Neue Medium"/>
              <a:buChar char="•"/>
              <a:defRPr sz="1800">
                <a:solidFill>
                  <a:srgbClr val="000000"/>
                </a:solidFill>
              </a:defRPr>
            </a:pPr>
            <a:r>
              <a:rPr sz="2900">
                <a:solidFill>
                  <a:srgbClr val="EBEBEB"/>
                </a:solidFill>
                <a:effectLst>
                  <a:outerShdw blurRad="50800" dist="22352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1)……2)……3)……</a:t>
            </a:r>
          </a:p>
          <a:p>
            <a:pPr marL="576183" lvl="0" indent="-576183" defTabSz="514094">
              <a:lnSpc>
                <a:spcPct val="100000"/>
              </a:lnSpc>
              <a:spcBef>
                <a:spcPts val="3600"/>
              </a:spcBef>
              <a:buClr>
                <a:srgbClr val="EBEBEB"/>
              </a:buClr>
              <a:buSzPct val="75000"/>
              <a:buFont typeface="Helvetica Neue Medium"/>
              <a:buChar char="•"/>
              <a:defRPr sz="1800">
                <a:solidFill>
                  <a:srgbClr val="000000"/>
                </a:solidFill>
              </a:defRPr>
            </a:pPr>
            <a:r>
              <a:rPr sz="2900">
                <a:solidFill>
                  <a:srgbClr val="EBEBEB"/>
                </a:solidFill>
                <a:effectLst>
                  <a:outerShdw blurRad="50800" dist="22352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The following results can be expected:</a:t>
            </a:r>
          </a:p>
          <a:p>
            <a:pPr marL="576183" lvl="0" indent="-576183" defTabSz="514094">
              <a:lnSpc>
                <a:spcPct val="100000"/>
              </a:lnSpc>
              <a:spcBef>
                <a:spcPts val="3600"/>
              </a:spcBef>
              <a:buClr>
                <a:srgbClr val="EBEBEB"/>
              </a:buClr>
              <a:buSzPct val="75000"/>
              <a:buFont typeface="Helvetica Neue Medium"/>
              <a:buChar char="•"/>
              <a:defRPr sz="1800">
                <a:solidFill>
                  <a:srgbClr val="000000"/>
                </a:solidFill>
              </a:defRPr>
            </a:pPr>
            <a:r>
              <a:rPr sz="2900">
                <a:solidFill>
                  <a:srgbClr val="EBEBEB"/>
                </a:solidFill>
                <a:effectLst>
                  <a:outerShdw blurRad="50800" dist="22352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1)……2)……3)……</a:t>
            </a:r>
          </a:p>
        </p:txBody>
      </p:sp>
      <p:sp>
        <p:nvSpPr>
          <p:cNvPr id="91" name="Shape 91"/>
          <p:cNvSpPr>
            <a:spLocks noGrp="1"/>
          </p:cNvSpPr>
          <p:nvPr>
            <p:ph type="sldNum" sz="quarter" idx="2"/>
          </p:nvPr>
        </p:nvSpPr>
        <p:spPr>
          <a:xfrm>
            <a:off x="10658926" y="6336175"/>
            <a:ext cx="946266" cy="26923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FFFFFF"/>
                </a:solidFill>
              </a:rPr>
              <a:t>8</a:t>
            </a:fld>
            <a:endParaRPr sz="12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title"/>
          </p:nvPr>
        </p:nvSpPr>
        <p:spPr>
          <a:xfrm>
            <a:off x="1202919" y="65432"/>
            <a:ext cx="9784082" cy="194624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11993"/>
                </a:solidFill>
              </a:defRPr>
            </a:lvl1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4000" cap="all">
                <a:solidFill>
                  <a:srgbClr val="011993"/>
                </a:solidFill>
              </a:rPr>
              <a:t>brainstorming creative interventions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idx="1"/>
          </p:nvPr>
        </p:nvSpPr>
        <p:spPr>
          <a:xfrm>
            <a:off x="1202919" y="2011678"/>
            <a:ext cx="9784082" cy="4846322"/>
          </a:xfrm>
          <a:prstGeom prst="rect">
            <a:avLst/>
          </a:prstGeom>
        </p:spPr>
        <p:txBody>
          <a:bodyPr/>
          <a:lstStyle/>
          <a:p>
            <a:pPr marL="767644" lvl="0" indent="-767644" defTabSz="584200">
              <a:lnSpc>
                <a:spcPct val="100000"/>
              </a:lnSpc>
              <a:spcBef>
                <a:spcPts val="4200"/>
              </a:spcBef>
              <a:buClr>
                <a:srgbClr val="EBEBEB"/>
              </a:buClr>
              <a:buSzPct val="75000"/>
              <a:buFont typeface="Helvetica Neue Medium"/>
              <a:buChar char="•"/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Based on hypothesis of etiology, students brainstorm several possible relevant interventions</a:t>
            </a:r>
          </a:p>
          <a:p>
            <a:pPr marL="767644" lvl="0" indent="-767644" defTabSz="584200">
              <a:lnSpc>
                <a:spcPct val="100000"/>
              </a:lnSpc>
              <a:spcBef>
                <a:spcPts val="4200"/>
              </a:spcBef>
              <a:buClr>
                <a:srgbClr val="EBEBEB"/>
              </a:buClr>
              <a:buSzPct val="75000"/>
              <a:buFont typeface="Helvetica Neue Medium"/>
              <a:buChar char="•"/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Students rank order the most feasible to accomplish in a limited time frame</a:t>
            </a:r>
          </a:p>
          <a:p>
            <a:pPr marL="767644" lvl="0" indent="-767644" defTabSz="584200">
              <a:lnSpc>
                <a:spcPct val="100000"/>
              </a:lnSpc>
              <a:spcBef>
                <a:spcPts val="4200"/>
              </a:spcBef>
              <a:buClr>
                <a:srgbClr val="EBEBEB"/>
              </a:buClr>
              <a:buSzPct val="75000"/>
              <a:buFont typeface="Helvetica Neue Medium"/>
              <a:buChar char="•"/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Student must agree as a group 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xfrm>
            <a:off x="10658926" y="6336175"/>
            <a:ext cx="946266" cy="26923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FFFFFF"/>
                </a:solidFill>
              </a:rPr>
              <a:t>9</a:t>
            </a:fld>
            <a:endParaRPr sz="12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>
            <a:spLocks noGrp="1"/>
          </p:cNvSpPr>
          <p:nvPr>
            <p:ph type="title"/>
          </p:nvPr>
        </p:nvSpPr>
        <p:spPr>
          <a:xfrm>
            <a:off x="1203959" y="-188568"/>
            <a:ext cx="10767389" cy="1946248"/>
          </a:xfrm>
          <a:prstGeom prst="rect">
            <a:avLst/>
          </a:prstGeom>
        </p:spPr>
        <p:txBody>
          <a:bodyPr/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endParaRPr sz="3300" cap="all">
              <a:solidFill>
                <a:srgbClr val="099BDD"/>
              </a:solidFill>
            </a:endParaRPr>
          </a:p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3300" cap="all">
                <a:solidFill>
                  <a:srgbClr val="011993"/>
                </a:solidFill>
              </a:rPr>
              <a:t>Building support:  community collaborations</a:t>
            </a:r>
          </a:p>
          <a:p>
            <a:pPr marL="320842" lvl="0" indent="-320842">
              <a:buSzPct val="100000"/>
              <a:defRPr sz="1800" cap="none">
                <a:solidFill>
                  <a:srgbClr val="000000"/>
                </a:solidFill>
              </a:defRPr>
            </a:pPr>
            <a:r>
              <a:rPr sz="3200" cap="all">
                <a:solidFill>
                  <a:srgbClr val="011993"/>
                </a:solidFill>
              </a:rPr>
              <a:t>define key participant/systems </a:t>
            </a:r>
          </a:p>
          <a:p>
            <a:pPr marL="320842" lvl="0" indent="-320842">
              <a:buSzPct val="100000"/>
              <a:defRPr sz="1800" cap="none">
                <a:solidFill>
                  <a:srgbClr val="000000"/>
                </a:solidFill>
              </a:defRPr>
            </a:pPr>
            <a:r>
              <a:rPr sz="3200" cap="all">
                <a:solidFill>
                  <a:srgbClr val="011993"/>
                </a:solidFill>
              </a:rPr>
              <a:t>assess support and opposition</a:t>
            </a:r>
          </a:p>
        </p:txBody>
      </p:sp>
      <p:sp>
        <p:nvSpPr>
          <p:cNvPr id="98" name="Shape 98"/>
          <p:cNvSpPr>
            <a:spLocks noGrp="1"/>
          </p:cNvSpPr>
          <p:nvPr>
            <p:ph type="body" idx="1"/>
          </p:nvPr>
        </p:nvSpPr>
        <p:spPr>
          <a:xfrm>
            <a:off x="1380719" y="1920239"/>
            <a:ext cx="10542907" cy="4846322"/>
          </a:xfrm>
          <a:prstGeom prst="rect">
            <a:avLst/>
          </a:prstGeom>
        </p:spPr>
        <p:txBody>
          <a:bodyPr/>
          <a:lstStyle/>
          <a:p>
            <a:pPr marL="0" lvl="0" indent="0">
              <a:buClrTx/>
              <a:buSzTx/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sz="5900">
                <a:solidFill>
                  <a:srgbClr val="FFFFFF"/>
                </a:solidFill>
              </a:rPr>
              <a:t>   </a:t>
            </a:r>
          </a:p>
          <a:p>
            <a:pPr marL="0" lvl="0" indent="0">
              <a:buClrTx/>
              <a:buSzTx/>
              <a:buFontTx/>
              <a:buNone/>
              <a:defRPr sz="1800">
                <a:solidFill>
                  <a:srgbClr val="000000"/>
                </a:solidFill>
              </a:defRPr>
            </a:pPr>
            <a:endParaRPr sz="5900">
              <a:solidFill>
                <a:srgbClr val="FFFFFF"/>
              </a:solidFill>
            </a:endParaRPr>
          </a:p>
          <a:p>
            <a:pPr marL="812800" lvl="1" indent="-406400" defTabSz="584200">
              <a:lnSpc>
                <a:spcPct val="100000"/>
              </a:lnSpc>
              <a:spcBef>
                <a:spcPts val="4200"/>
              </a:spcBef>
              <a:buClrTx/>
              <a:buSzPct val="75000"/>
              <a:buFontTx/>
              <a:buChar char="•"/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Controlling System</a:t>
            </a:r>
          </a:p>
        </p:txBody>
      </p:sp>
      <p:sp>
        <p:nvSpPr>
          <p:cNvPr id="99" name="Shape 99"/>
          <p:cNvSpPr>
            <a:spLocks noGrp="1"/>
          </p:cNvSpPr>
          <p:nvPr>
            <p:ph type="sldNum" sz="quarter" idx="2"/>
          </p:nvPr>
        </p:nvSpPr>
        <p:spPr>
          <a:xfrm>
            <a:off x="10658926" y="6336175"/>
            <a:ext cx="946266" cy="26923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FFFFFF"/>
                </a:solidFill>
              </a:rPr>
              <a:t>10</a:t>
            </a:fld>
            <a:endParaRPr sz="1200">
              <a:solidFill>
                <a:srgbClr val="FFFFFF"/>
              </a:solidFill>
            </a:endParaRPr>
          </a:p>
        </p:txBody>
      </p:sp>
      <p:sp>
        <p:nvSpPr>
          <p:cNvPr id="100" name="Shape 100"/>
          <p:cNvSpPr/>
          <p:nvPr/>
        </p:nvSpPr>
        <p:spPr>
          <a:xfrm>
            <a:off x="-542010" y="2482317"/>
            <a:ext cx="5839873" cy="5996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626894" lvl="6" indent="-340894" defTabSz="584200">
              <a:spcBef>
                <a:spcPts val="4200"/>
              </a:spcBef>
              <a:buSzPct val="100000"/>
              <a:buChar char="•"/>
              <a:defRPr>
                <a:solidFill>
                  <a:srgbClr val="000000"/>
                </a:solidFill>
              </a:defRPr>
            </a:pPr>
            <a:r>
              <a:rPr sz="34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Initiator System </a:t>
            </a:r>
          </a:p>
        </p:txBody>
      </p:sp>
      <p:sp>
        <p:nvSpPr>
          <p:cNvPr id="101" name="Shape 101"/>
          <p:cNvSpPr/>
          <p:nvPr/>
        </p:nvSpPr>
        <p:spPr>
          <a:xfrm>
            <a:off x="5151931" y="2482317"/>
            <a:ext cx="6834440" cy="5996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245894" lvl="5" indent="-340894" defTabSz="584200">
              <a:spcBef>
                <a:spcPts val="4200"/>
              </a:spcBef>
              <a:buSzPct val="100000"/>
              <a:buChar char="•"/>
              <a:defRPr>
                <a:solidFill>
                  <a:srgbClr val="000000"/>
                </a:solidFill>
              </a:defRPr>
            </a:pPr>
            <a:r>
              <a:rPr sz="34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Change Agent System</a:t>
            </a:r>
          </a:p>
        </p:txBody>
      </p:sp>
      <p:sp>
        <p:nvSpPr>
          <p:cNvPr id="102" name="Shape 102"/>
          <p:cNvSpPr/>
          <p:nvPr/>
        </p:nvSpPr>
        <p:spPr>
          <a:xfrm>
            <a:off x="6267130" y="3264009"/>
            <a:ext cx="5208745" cy="5996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1219200" lvl="2" indent="-406400" defTabSz="584200">
              <a:spcBef>
                <a:spcPts val="4200"/>
              </a:spcBef>
              <a:buSzPct val="75000"/>
              <a:buChar char="•"/>
              <a:defRPr>
                <a:solidFill>
                  <a:srgbClr val="000000"/>
                </a:solidFill>
              </a:defRPr>
            </a:pPr>
            <a:r>
              <a:rPr sz="34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Support System</a:t>
            </a:r>
          </a:p>
        </p:txBody>
      </p:sp>
      <p:sp>
        <p:nvSpPr>
          <p:cNvPr id="103" name="Shape 103"/>
          <p:cNvSpPr/>
          <p:nvPr/>
        </p:nvSpPr>
        <p:spPr>
          <a:xfrm>
            <a:off x="1326261" y="3264009"/>
            <a:ext cx="4524083" cy="16537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812800" lvl="1" indent="-406400" defTabSz="584200">
              <a:spcBef>
                <a:spcPts val="4200"/>
              </a:spcBef>
              <a:buSzPct val="75000"/>
              <a:buChar char="•"/>
              <a:defRPr>
                <a:solidFill>
                  <a:srgbClr val="000000"/>
                </a:solidFill>
              </a:defRPr>
            </a:pPr>
            <a:r>
              <a:rPr sz="34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Client System</a:t>
            </a:r>
          </a:p>
        </p:txBody>
      </p:sp>
      <p:sp>
        <p:nvSpPr>
          <p:cNvPr id="104" name="Shape 104"/>
          <p:cNvSpPr/>
          <p:nvPr/>
        </p:nvSpPr>
        <p:spPr>
          <a:xfrm>
            <a:off x="6748706" y="5099801"/>
            <a:ext cx="4245593" cy="5996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812800" lvl="1" indent="-406400" defTabSz="584200">
              <a:spcBef>
                <a:spcPts val="4200"/>
              </a:spcBef>
              <a:buSzPct val="75000"/>
              <a:buChar char="•"/>
              <a:defRPr>
                <a:solidFill>
                  <a:srgbClr val="000000"/>
                </a:solidFill>
              </a:defRPr>
            </a:pPr>
            <a:r>
              <a:rPr sz="34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Target System</a:t>
            </a:r>
          </a:p>
        </p:txBody>
      </p:sp>
      <p:sp>
        <p:nvSpPr>
          <p:cNvPr id="105" name="Shape 105"/>
          <p:cNvSpPr/>
          <p:nvPr/>
        </p:nvSpPr>
        <p:spPr>
          <a:xfrm>
            <a:off x="6722261" y="4277952"/>
            <a:ext cx="3460241" cy="5996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marL="812800" lvl="1" indent="-406400" defTabSz="584200">
              <a:spcBef>
                <a:spcPts val="4200"/>
              </a:spcBef>
              <a:buSzPct val="75000"/>
              <a:buChar char="•"/>
              <a:defRPr>
                <a:solidFill>
                  <a:srgbClr val="000000"/>
                </a:solidFill>
              </a:defRPr>
            </a:pPr>
            <a:r>
              <a:rPr sz="34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Host System</a:t>
            </a:r>
          </a:p>
        </p:txBody>
      </p:sp>
      <p:sp>
        <p:nvSpPr>
          <p:cNvPr id="106" name="Shape 106"/>
          <p:cNvSpPr/>
          <p:nvPr/>
        </p:nvSpPr>
        <p:spPr>
          <a:xfrm>
            <a:off x="1376606" y="5099801"/>
            <a:ext cx="5243575" cy="5996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marL="812800" lvl="1" indent="-406400" defTabSz="584200">
              <a:spcBef>
                <a:spcPts val="4200"/>
              </a:spcBef>
              <a:buSzPct val="75000"/>
              <a:buChar char="•"/>
              <a:defRPr>
                <a:solidFill>
                  <a:srgbClr val="000000"/>
                </a:solidFill>
              </a:defRPr>
            </a:pPr>
            <a:r>
              <a:rPr sz="34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Implementing System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11993"/>
                </a:solidFill>
              </a:defRPr>
            </a:lvl1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4000" cap="all">
                <a:solidFill>
                  <a:srgbClr val="011993"/>
                </a:solidFill>
              </a:rPr>
              <a:t>Select a change approach</a:t>
            </a:r>
          </a:p>
        </p:txBody>
      </p:sp>
      <p:sp>
        <p:nvSpPr>
          <p:cNvPr id="109" name="Shape 10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06400" lvl="0" indent="-406400" defTabSz="584200">
              <a:lnSpc>
                <a:spcPct val="100000"/>
              </a:lnSpc>
              <a:spcBef>
                <a:spcPts val="4200"/>
              </a:spcBef>
              <a:buClrTx/>
              <a:buSzPct val="75000"/>
              <a:buFontTx/>
              <a:buChar char="•"/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Project Approach (short-term)</a:t>
            </a:r>
          </a:p>
          <a:p>
            <a:pPr marL="406400" lvl="0" indent="-406400" defTabSz="584200">
              <a:lnSpc>
                <a:spcPct val="100000"/>
              </a:lnSpc>
              <a:spcBef>
                <a:spcPts val="4200"/>
              </a:spcBef>
              <a:buClrTx/>
              <a:buSzPct val="75000"/>
              <a:buFontTx/>
              <a:buChar char="•"/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Other possible approaches:</a:t>
            </a:r>
          </a:p>
          <a:p>
            <a:pPr marL="406400" lvl="0" indent="-406400" defTabSz="584200">
              <a:lnSpc>
                <a:spcPct val="100000"/>
              </a:lnSpc>
              <a:spcBef>
                <a:spcPts val="4200"/>
              </a:spcBef>
              <a:buClrTx/>
              <a:buSzPct val="75000"/>
              <a:buFontTx/>
              <a:buChar char="•"/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policy; program; practice</a:t>
            </a:r>
          </a:p>
        </p:txBody>
      </p:sp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FFFFFF"/>
                </a:solidFill>
              </a:rPr>
              <a:t>11</a:t>
            </a:fld>
            <a:endParaRPr sz="12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11993"/>
                </a:solidFill>
              </a:defRPr>
            </a:lvl1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4000" cap="all">
                <a:solidFill>
                  <a:srgbClr val="011993"/>
                </a:solidFill>
              </a:rPr>
              <a:t>Select strategies and tactics for intervention</a:t>
            </a:r>
          </a:p>
        </p:txBody>
      </p:sp>
      <p:sp>
        <p:nvSpPr>
          <p:cNvPr id="113" name="Shape 11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82631" lvl="0" indent="-282631" defTabSz="584200">
              <a:lnSpc>
                <a:spcPct val="100000"/>
              </a:lnSpc>
              <a:spcBef>
                <a:spcPts val="4200"/>
              </a:spcBef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Strategies—overall efforts used to ensure change effort is a success</a:t>
            </a:r>
          </a:p>
          <a:p>
            <a:pPr marL="1197031" lvl="4" indent="-282631" defTabSz="584200">
              <a:lnSpc>
                <a:spcPct val="100000"/>
              </a:lnSpc>
              <a:spcBef>
                <a:spcPts val="4200"/>
              </a:spcBef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involve long-range linking of actions</a:t>
            </a:r>
          </a:p>
          <a:p>
            <a:pPr marL="1197031" lvl="4" indent="-282631" defTabSz="584200">
              <a:lnSpc>
                <a:spcPct val="100000"/>
              </a:lnSpc>
              <a:spcBef>
                <a:spcPts val="4200"/>
              </a:spcBef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Collaborative Strategies and partnerships</a:t>
            </a:r>
          </a:p>
          <a:p>
            <a:pPr marL="282631" lvl="0" indent="-282631" defTabSz="584200">
              <a:lnSpc>
                <a:spcPct val="100000"/>
              </a:lnSpc>
              <a:spcBef>
                <a:spcPts val="4200"/>
              </a:spcBef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Tactics—specific techniques and behaviors that the strategy employs</a:t>
            </a:r>
          </a:p>
        </p:txBody>
      </p:sp>
      <p:sp>
        <p:nvSpPr>
          <p:cNvPr id="114" name="Shape 11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FFFFFF"/>
                </a:solidFill>
              </a:rPr>
              <a:t>12</a:t>
            </a:fld>
            <a:endParaRPr sz="12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11993"/>
                </a:solidFill>
              </a:defRPr>
            </a:lvl1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4000" cap="all">
                <a:solidFill>
                  <a:srgbClr val="011993"/>
                </a:solidFill>
              </a:rPr>
              <a:t>set goal for intervention</a:t>
            </a:r>
          </a:p>
        </p:txBody>
      </p:sp>
      <p:sp>
        <p:nvSpPr>
          <p:cNvPr id="117" name="Shape 11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06400" lvl="0" indent="-406400" defTabSz="584200">
              <a:lnSpc>
                <a:spcPct val="100000"/>
              </a:lnSpc>
              <a:spcBef>
                <a:spcPts val="4200"/>
              </a:spcBef>
              <a:buClrTx/>
              <a:buSzPct val="75000"/>
              <a:buFontTx/>
              <a:buChar char="•"/>
              <a:defRPr sz="1800">
                <a:solidFill>
                  <a:srgbClr val="000000"/>
                </a:solidFill>
              </a:defRPr>
            </a:pPr>
            <a:endParaRPr sz="3400">
              <a:solidFill>
                <a:srgbClr val="EBEBEB"/>
              </a:solidFill>
              <a:effectLst>
                <a:outerShdw blurRad="50800" dist="25400" dir="5400000" rotWithShape="0">
                  <a:srgbClr val="000000"/>
                </a:outerShdw>
              </a:effectLst>
              <a:latin typeface="Helvetica Neue Medium"/>
              <a:ea typeface="Helvetica Neue Medium"/>
              <a:cs typeface="Helvetica Neue Medium"/>
              <a:sym typeface="Helvetica Neue Medium"/>
            </a:endParaRPr>
          </a:p>
          <a:p>
            <a:pPr marL="406400" lvl="0" indent="-406400" defTabSz="584200">
              <a:lnSpc>
                <a:spcPct val="100000"/>
              </a:lnSpc>
              <a:spcBef>
                <a:spcPts val="4200"/>
              </a:spcBef>
              <a:buClrTx/>
              <a:buSzPct val="75000"/>
              <a:buFontTx/>
              <a:buChar char="•"/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What is the Overall Outcome Expected?</a:t>
            </a:r>
          </a:p>
        </p:txBody>
      </p:sp>
      <p:sp>
        <p:nvSpPr>
          <p:cNvPr id="118" name="Shape 11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FFFFFF"/>
                </a:solidFill>
              </a:rPr>
              <a:t>13</a:t>
            </a:fld>
            <a:endParaRPr sz="12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11993"/>
                </a:solidFill>
              </a:defRPr>
            </a:lvl1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4000" cap="all">
                <a:solidFill>
                  <a:srgbClr val="011993"/>
                </a:solidFill>
              </a:rPr>
              <a:t>write outcome objectives</a:t>
            </a:r>
          </a:p>
        </p:txBody>
      </p:sp>
      <p:sp>
        <p:nvSpPr>
          <p:cNvPr id="121" name="Shape 12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96672" lvl="0" indent="-296672" defTabSz="426466">
              <a:lnSpc>
                <a:spcPct val="100000"/>
              </a:lnSpc>
              <a:spcBef>
                <a:spcPts val="3000"/>
              </a:spcBef>
              <a:buClrTx/>
              <a:buSzPct val="75000"/>
              <a:buFontTx/>
              <a:buChar char="•"/>
              <a:defRPr sz="1800">
                <a:solidFill>
                  <a:srgbClr val="000000"/>
                </a:solidFill>
              </a:defRPr>
            </a:pPr>
            <a:r>
              <a:rPr sz="2920">
                <a:solidFill>
                  <a:srgbClr val="EBEBEB"/>
                </a:solidFill>
                <a:effectLst>
                  <a:outerShdw blurRad="37084" dist="18542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Set an initial time frame:  Day, Month, or Year when initial results can be seen</a:t>
            </a:r>
          </a:p>
          <a:p>
            <a:pPr marL="296672" lvl="0" indent="-296672" defTabSz="426466">
              <a:lnSpc>
                <a:spcPct val="100000"/>
              </a:lnSpc>
              <a:spcBef>
                <a:spcPts val="3000"/>
              </a:spcBef>
              <a:buClrTx/>
              <a:buSzPct val="75000"/>
              <a:buFontTx/>
              <a:buChar char="•"/>
              <a:defRPr sz="1800">
                <a:solidFill>
                  <a:srgbClr val="000000"/>
                </a:solidFill>
              </a:defRPr>
            </a:pPr>
            <a:r>
              <a:rPr sz="2920">
                <a:solidFill>
                  <a:srgbClr val="EBEBEB"/>
                </a:solidFill>
                <a:effectLst>
                  <a:outerShdw blurRad="37084" dist="18542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Set a future time:  A point in future when measurable results may be seen from the intervention</a:t>
            </a:r>
          </a:p>
          <a:p>
            <a:pPr marL="296672" lvl="0" indent="-296672" defTabSz="426466">
              <a:lnSpc>
                <a:spcPct val="100000"/>
              </a:lnSpc>
              <a:spcBef>
                <a:spcPts val="3000"/>
              </a:spcBef>
              <a:buClrTx/>
              <a:buSzPct val="75000"/>
              <a:buFontTx/>
              <a:buChar char="•"/>
              <a:defRPr sz="1800">
                <a:solidFill>
                  <a:srgbClr val="000000"/>
                </a:solidFill>
              </a:defRPr>
            </a:pPr>
            <a:r>
              <a:rPr sz="2920">
                <a:solidFill>
                  <a:srgbClr val="EBEBEB"/>
                </a:solidFill>
                <a:effectLst>
                  <a:outerShdw blurRad="37084" dist="18542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Who or what group will experience a quality of life change from the intervention?</a:t>
            </a:r>
          </a:p>
          <a:p>
            <a:pPr marL="296672" lvl="0" indent="-296672" defTabSz="426466">
              <a:lnSpc>
                <a:spcPct val="100000"/>
              </a:lnSpc>
              <a:spcBef>
                <a:spcPts val="3000"/>
              </a:spcBef>
              <a:buClrTx/>
              <a:buSzPct val="75000"/>
              <a:buFontTx/>
              <a:buChar char="•"/>
              <a:defRPr sz="1800">
                <a:solidFill>
                  <a:srgbClr val="000000"/>
                </a:solidFill>
              </a:defRPr>
            </a:pPr>
            <a:r>
              <a:rPr sz="2920">
                <a:solidFill>
                  <a:srgbClr val="EBEBEB"/>
                </a:solidFill>
                <a:effectLst>
                  <a:outerShdw blurRad="37084" dist="18542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What changes are expected for the target population from this intervention?</a:t>
            </a:r>
          </a:p>
        </p:txBody>
      </p:sp>
      <p:sp>
        <p:nvSpPr>
          <p:cNvPr id="122" name="Shape 12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FFFFFF"/>
                </a:solidFill>
              </a:rPr>
              <a:t>14</a:t>
            </a:fld>
            <a:endParaRPr sz="12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11993"/>
                </a:solidFill>
              </a:defRPr>
            </a:lvl1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4000" cap="all">
                <a:solidFill>
                  <a:srgbClr val="011993"/>
                </a:solidFill>
              </a:rPr>
              <a:t>write process objectives</a:t>
            </a:r>
          </a:p>
        </p:txBody>
      </p:sp>
      <p:sp>
        <p:nvSpPr>
          <p:cNvPr id="125" name="Shape 12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06400" lvl="0" indent="-406400" defTabSz="584200">
              <a:lnSpc>
                <a:spcPct val="100000"/>
              </a:lnSpc>
              <a:spcBef>
                <a:spcPts val="4200"/>
              </a:spcBef>
              <a:buClrTx/>
              <a:buSzPct val="75000"/>
              <a:buFontTx/>
              <a:buChar char="•"/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Establish a time frame for specific actions to take place for the specified objective</a:t>
            </a:r>
          </a:p>
          <a:p>
            <a:pPr marL="406400" lvl="0" indent="-406400" defTabSz="584200">
              <a:lnSpc>
                <a:spcPct val="100000"/>
              </a:lnSpc>
              <a:spcBef>
                <a:spcPts val="4200"/>
              </a:spcBef>
              <a:buClrTx/>
              <a:buSzPct val="75000"/>
              <a:buFontTx/>
              <a:buChar char="•"/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Who or what will be the focus of this objective?</a:t>
            </a:r>
          </a:p>
          <a:p>
            <a:pPr marL="406400" lvl="0" indent="-406400" defTabSz="584200">
              <a:lnSpc>
                <a:spcPct val="100000"/>
              </a:lnSpc>
              <a:spcBef>
                <a:spcPts val="4200"/>
              </a:spcBef>
              <a:buClrTx/>
              <a:buSzPct val="75000"/>
              <a:buFontTx/>
              <a:buChar char="•"/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What will be the evidence that this objective has been achieved?</a:t>
            </a:r>
          </a:p>
        </p:txBody>
      </p:sp>
      <p:sp>
        <p:nvSpPr>
          <p:cNvPr id="126" name="Shape 12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FFFFFF"/>
                </a:solidFill>
              </a:rPr>
              <a:t>15</a:t>
            </a:fld>
            <a:endParaRPr sz="12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11993"/>
                </a:solidFill>
              </a:defRPr>
            </a:lvl1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4000" cap="all">
                <a:solidFill>
                  <a:srgbClr val="011993"/>
                </a:solidFill>
              </a:rPr>
              <a:t>list activities for process objectives</a:t>
            </a:r>
          </a:p>
        </p:txBody>
      </p:sp>
      <p:sp>
        <p:nvSpPr>
          <p:cNvPr id="129" name="Shape 12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06400" lvl="0" indent="-406400" defTabSz="584200">
              <a:lnSpc>
                <a:spcPct val="100000"/>
              </a:lnSpc>
              <a:spcBef>
                <a:spcPts val="4200"/>
              </a:spcBef>
              <a:buClrTx/>
              <a:buSzPct val="75000"/>
              <a:buFontTx/>
              <a:buChar char="•"/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What…</a:t>
            </a:r>
          </a:p>
          <a:p>
            <a:pPr marL="406400" lvl="0" indent="-406400" defTabSz="584200">
              <a:lnSpc>
                <a:spcPct val="100000"/>
              </a:lnSpc>
              <a:spcBef>
                <a:spcPts val="4200"/>
              </a:spcBef>
              <a:buClrTx/>
              <a:buSzPct val="75000"/>
              <a:buFontTx/>
              <a:buChar char="•"/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When…</a:t>
            </a:r>
          </a:p>
          <a:p>
            <a:pPr marL="406400" lvl="0" indent="-406400" defTabSz="584200">
              <a:lnSpc>
                <a:spcPct val="100000"/>
              </a:lnSpc>
              <a:spcBef>
                <a:spcPts val="4200"/>
              </a:spcBef>
              <a:buClrTx/>
              <a:buSzPct val="75000"/>
              <a:buFontTx/>
              <a:buChar char="•"/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Who…</a:t>
            </a:r>
          </a:p>
          <a:p>
            <a:pPr marL="0" lvl="0" indent="0" defTabSz="584200">
              <a:lnSpc>
                <a:spcPct val="100000"/>
              </a:lnSpc>
              <a:spcBef>
                <a:spcPts val="4200"/>
              </a:spcBef>
              <a:buClrTx/>
              <a:buSzTx/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 is responsible for each activity?</a:t>
            </a:r>
          </a:p>
        </p:txBody>
      </p:sp>
      <p:sp>
        <p:nvSpPr>
          <p:cNvPr id="130" name="Shape 13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FFFFFF"/>
                </a:solidFill>
              </a:rPr>
              <a:t>16</a:t>
            </a:fld>
            <a:endParaRPr sz="12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11993"/>
                </a:solidFill>
              </a:defRPr>
            </a:lvl1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4000" cap="all">
                <a:solidFill>
                  <a:srgbClr val="011993"/>
                </a:solidFill>
              </a:rPr>
              <a:t>initiate the action plan</a:t>
            </a:r>
          </a:p>
        </p:txBody>
      </p:sp>
      <p:sp>
        <p:nvSpPr>
          <p:cNvPr id="133" name="Shape 13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06400" lvl="0" indent="-406400" defTabSz="584200">
              <a:lnSpc>
                <a:spcPct val="100000"/>
              </a:lnSpc>
              <a:spcBef>
                <a:spcPts val="4200"/>
              </a:spcBef>
              <a:buClrTx/>
              <a:buSzPct val="75000"/>
              <a:buFontTx/>
              <a:buChar char="•"/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Manage Logistics:</a:t>
            </a:r>
          </a:p>
          <a:p>
            <a:pPr marL="406400" lvl="0" indent="-406400" defTabSz="584200">
              <a:lnSpc>
                <a:spcPct val="100000"/>
              </a:lnSpc>
              <a:spcBef>
                <a:spcPts val="4200"/>
              </a:spcBef>
              <a:buClrTx/>
              <a:buSzPct val="75000"/>
              <a:buFontTx/>
              <a:buChar char="•"/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Facilities, Equipment, Resources, Personnel</a:t>
            </a:r>
          </a:p>
          <a:p>
            <a:pPr marL="406400" lvl="0" indent="-406400" defTabSz="584200">
              <a:lnSpc>
                <a:spcPct val="100000"/>
              </a:lnSpc>
              <a:spcBef>
                <a:spcPts val="4200"/>
              </a:spcBef>
              <a:buClrTx/>
              <a:buSzPct val="75000"/>
              <a:buFontTx/>
              <a:buChar char="•"/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PERT Chart/ Flow Charts</a:t>
            </a:r>
          </a:p>
        </p:txBody>
      </p:sp>
      <p:sp>
        <p:nvSpPr>
          <p:cNvPr id="134" name="Shape 13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FFFFFF"/>
                </a:solidFill>
              </a:rPr>
              <a:t>17</a:t>
            </a:fld>
            <a:endParaRPr sz="12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11993"/>
                </a:solidFill>
              </a:defRPr>
            </a:lvl1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4000" cap="all">
                <a:solidFill>
                  <a:srgbClr val="011993"/>
                </a:solidFill>
              </a:rPr>
              <a:t>managing, training and practicing</a:t>
            </a:r>
          </a:p>
        </p:txBody>
      </p:sp>
      <p:sp>
        <p:nvSpPr>
          <p:cNvPr id="137" name="Shape 13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06400" lvl="0" indent="-406400" defTabSz="584200">
              <a:lnSpc>
                <a:spcPct val="100000"/>
              </a:lnSpc>
              <a:spcBef>
                <a:spcPts val="4200"/>
              </a:spcBef>
              <a:buClrTx/>
              <a:buSzPct val="75000"/>
              <a:buFontTx/>
              <a:buChar char="•"/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Who will act as the leader or manager—keeping the project on track?</a:t>
            </a:r>
          </a:p>
          <a:p>
            <a:pPr marL="406400" lvl="0" indent="-406400" defTabSz="584200">
              <a:lnSpc>
                <a:spcPct val="100000"/>
              </a:lnSpc>
              <a:spcBef>
                <a:spcPts val="4200"/>
              </a:spcBef>
              <a:buClrTx/>
              <a:buSzPct val="75000"/>
              <a:buFontTx/>
              <a:buChar char="•"/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Will the intervention involve training any volunteers?</a:t>
            </a:r>
          </a:p>
          <a:p>
            <a:pPr marL="406400" lvl="0" indent="-406400" defTabSz="584200">
              <a:lnSpc>
                <a:spcPct val="100000"/>
              </a:lnSpc>
              <a:spcBef>
                <a:spcPts val="4200"/>
              </a:spcBef>
              <a:buClrTx/>
              <a:buSzPct val="75000"/>
              <a:buFontTx/>
              <a:buChar char="•"/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Will the intervention require preparations such as practicing a presentation, etc.?</a:t>
            </a:r>
          </a:p>
        </p:txBody>
      </p:sp>
      <p:sp>
        <p:nvSpPr>
          <p:cNvPr id="138" name="Shape 13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FFFFFF"/>
                </a:solidFill>
              </a:rPr>
              <a:t>18</a:t>
            </a:fld>
            <a:endParaRPr sz="12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11993"/>
                </a:solidFill>
              </a:defRPr>
            </a:lvl1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4000" cap="all">
                <a:solidFill>
                  <a:srgbClr val="011993"/>
                </a:solidFill>
              </a:rPr>
              <a:t>monitoring and evaluation</a:t>
            </a:r>
          </a:p>
        </p:txBody>
      </p:sp>
      <p:sp>
        <p:nvSpPr>
          <p:cNvPr id="141" name="Shape 14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29184" lvl="0" indent="-329184" defTabSz="473201">
              <a:lnSpc>
                <a:spcPct val="100000"/>
              </a:lnSpc>
              <a:spcBef>
                <a:spcPts val="3400"/>
              </a:spcBef>
              <a:buClrTx/>
              <a:buSzPct val="75000"/>
              <a:buFontTx/>
              <a:buChar char="•"/>
              <a:defRPr sz="1800">
                <a:solidFill>
                  <a:srgbClr val="000000"/>
                </a:solidFill>
              </a:defRPr>
            </a:pPr>
            <a:r>
              <a:rPr sz="2754">
                <a:solidFill>
                  <a:srgbClr val="EBEBEB"/>
                </a:solidFill>
                <a:effectLst>
                  <a:outerShdw blurRad="41148" dist="20574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Process Evaluation</a:t>
            </a:r>
          </a:p>
          <a:p>
            <a:pPr marL="987552" lvl="2" indent="-329184" defTabSz="473201">
              <a:lnSpc>
                <a:spcPct val="100000"/>
              </a:lnSpc>
              <a:spcBef>
                <a:spcPts val="3400"/>
              </a:spcBef>
              <a:buClrTx/>
              <a:buSzPct val="75000"/>
              <a:buFontTx/>
              <a:buChar char="•"/>
              <a:defRPr sz="1800">
                <a:solidFill>
                  <a:srgbClr val="000000"/>
                </a:solidFill>
              </a:defRPr>
            </a:pPr>
            <a:r>
              <a:rPr sz="2754">
                <a:solidFill>
                  <a:srgbClr val="EBEBEB"/>
                </a:solidFill>
                <a:effectLst>
                  <a:outerShdw blurRad="41148" dist="20574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tracking process objectives</a:t>
            </a:r>
          </a:p>
          <a:p>
            <a:pPr marL="329184" lvl="0" indent="-329184" defTabSz="473201">
              <a:lnSpc>
                <a:spcPct val="100000"/>
              </a:lnSpc>
              <a:spcBef>
                <a:spcPts val="3400"/>
              </a:spcBef>
              <a:buClrTx/>
              <a:buSzPct val="75000"/>
              <a:buFontTx/>
              <a:buChar char="•"/>
              <a:defRPr sz="1800">
                <a:solidFill>
                  <a:srgbClr val="000000"/>
                </a:solidFill>
              </a:defRPr>
            </a:pPr>
            <a:r>
              <a:rPr sz="2754">
                <a:solidFill>
                  <a:srgbClr val="EBEBEB"/>
                </a:solidFill>
                <a:effectLst>
                  <a:outerShdw blurRad="41148" dist="20574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Outcome Evaluation</a:t>
            </a:r>
          </a:p>
          <a:p>
            <a:pPr marL="987552" lvl="2" indent="-329184" defTabSz="473201">
              <a:lnSpc>
                <a:spcPct val="100000"/>
              </a:lnSpc>
              <a:spcBef>
                <a:spcPts val="3400"/>
              </a:spcBef>
              <a:buClrTx/>
              <a:buSzPct val="75000"/>
              <a:buFontTx/>
              <a:buChar char="•"/>
              <a:defRPr sz="1800">
                <a:solidFill>
                  <a:srgbClr val="000000"/>
                </a:solidFill>
              </a:defRPr>
            </a:pPr>
            <a:r>
              <a:rPr sz="2754">
                <a:solidFill>
                  <a:srgbClr val="EBEBEB"/>
                </a:solidFill>
                <a:effectLst>
                  <a:outerShdw blurRad="41148" dist="20574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tracking outcome objectives</a:t>
            </a:r>
          </a:p>
          <a:p>
            <a:pPr marL="987552" lvl="2" indent="-329184" defTabSz="473201">
              <a:lnSpc>
                <a:spcPct val="100000"/>
              </a:lnSpc>
              <a:spcBef>
                <a:spcPts val="3400"/>
              </a:spcBef>
              <a:buClrTx/>
              <a:buSzPct val="75000"/>
              <a:buFontTx/>
              <a:buChar char="•"/>
              <a:defRPr sz="1800">
                <a:solidFill>
                  <a:srgbClr val="000000"/>
                </a:solidFill>
              </a:defRPr>
            </a:pPr>
            <a:r>
              <a:rPr sz="2754">
                <a:solidFill>
                  <a:srgbClr val="EBEBEB"/>
                </a:solidFill>
                <a:effectLst>
                  <a:outerShdw blurRad="41148" dist="20574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interpreting results and accurate conclusions</a:t>
            </a:r>
          </a:p>
          <a:p>
            <a:pPr marL="987552" lvl="2" indent="-329184" defTabSz="473201">
              <a:lnSpc>
                <a:spcPct val="100000"/>
              </a:lnSpc>
              <a:spcBef>
                <a:spcPts val="3400"/>
              </a:spcBef>
              <a:buClrTx/>
              <a:buSzPct val="75000"/>
              <a:buFontTx/>
              <a:buChar char="•"/>
              <a:defRPr sz="1800">
                <a:solidFill>
                  <a:srgbClr val="000000"/>
                </a:solidFill>
              </a:defRPr>
            </a:pPr>
            <a:r>
              <a:rPr sz="2754">
                <a:solidFill>
                  <a:srgbClr val="EBEBEB"/>
                </a:solidFill>
                <a:effectLst>
                  <a:outerShdw blurRad="41148" dist="20574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cost versus benefits</a:t>
            </a:r>
          </a:p>
        </p:txBody>
      </p:sp>
      <p:sp>
        <p:nvSpPr>
          <p:cNvPr id="142" name="Shape 14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FFFFFF"/>
                </a:solidFill>
              </a:rPr>
              <a:t>19</a:t>
            </a:fld>
            <a:endParaRPr sz="12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>
            <a:spLocks noGrp="1"/>
          </p:cNvSpPr>
          <p:nvPr>
            <p:ph type="title"/>
          </p:nvPr>
        </p:nvSpPr>
        <p:spPr>
          <a:xfrm>
            <a:off x="1202919" y="65431"/>
            <a:ext cx="9784082" cy="1381204"/>
          </a:xfrm>
          <a:prstGeom prst="rect">
            <a:avLst/>
          </a:prstGeom>
        </p:spPr>
        <p:txBody>
          <a:bodyPr/>
          <a:lstStyle>
            <a:lvl1pPr defTabSz="905255">
              <a:defRPr sz="3959">
                <a:solidFill>
                  <a:srgbClr val="011993"/>
                </a:solidFill>
              </a:defRPr>
            </a:lvl1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3959" cap="all">
                <a:solidFill>
                  <a:srgbClr val="011993"/>
                </a:solidFill>
              </a:rPr>
              <a:t>challenges of community service learning in a macro practice course</a:t>
            </a:r>
          </a:p>
        </p:txBody>
      </p:sp>
      <p:sp>
        <p:nvSpPr>
          <p:cNvPr id="145" name="Shape 145"/>
          <p:cNvSpPr>
            <a:spLocks noGrp="1"/>
          </p:cNvSpPr>
          <p:nvPr>
            <p:ph type="body" idx="1"/>
          </p:nvPr>
        </p:nvSpPr>
        <p:spPr>
          <a:xfrm>
            <a:off x="1202919" y="1893658"/>
            <a:ext cx="9784082" cy="4964342"/>
          </a:xfrm>
          <a:prstGeom prst="rect">
            <a:avLst/>
          </a:prstGeom>
        </p:spPr>
        <p:txBody>
          <a:bodyPr/>
          <a:lstStyle/>
          <a:p>
            <a:pPr marL="369824" lvl="0" indent="-369824" defTabSz="531622">
              <a:lnSpc>
                <a:spcPct val="100000"/>
              </a:lnSpc>
              <a:spcBef>
                <a:spcPts val="3800"/>
              </a:spcBef>
              <a:buClrTx/>
              <a:buSzPct val="75000"/>
              <a:buFontTx/>
              <a:buChar char="•"/>
              <a:defRPr sz="1800">
                <a:solidFill>
                  <a:srgbClr val="000000"/>
                </a:solidFill>
              </a:defRPr>
            </a:pPr>
            <a:r>
              <a:rPr sz="3640">
                <a:solidFill>
                  <a:srgbClr val="EBEBEB"/>
                </a:solidFill>
                <a:effectLst>
                  <a:outerShdw blurRad="46228" dist="23114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Limited time frame to research, plan and implement project may hinder collaborative efforts</a:t>
            </a:r>
          </a:p>
          <a:p>
            <a:pPr marL="369824" lvl="0" indent="-369824" defTabSz="531622">
              <a:lnSpc>
                <a:spcPct val="100000"/>
              </a:lnSpc>
              <a:spcBef>
                <a:spcPts val="3800"/>
              </a:spcBef>
              <a:buClrTx/>
              <a:buSzPct val="75000"/>
              <a:buFontTx/>
              <a:buChar char="•"/>
              <a:defRPr sz="1800">
                <a:solidFill>
                  <a:srgbClr val="000000"/>
                </a:solidFill>
              </a:defRPr>
            </a:pPr>
            <a:r>
              <a:rPr sz="3640">
                <a:solidFill>
                  <a:srgbClr val="EBEBEB"/>
                </a:solidFill>
                <a:effectLst>
                  <a:outerShdw blurRad="46228" dist="23114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Guarding against risk of harm</a:t>
            </a:r>
          </a:p>
          <a:p>
            <a:pPr marL="369824" lvl="0" indent="-369824" defTabSz="531622">
              <a:lnSpc>
                <a:spcPct val="100000"/>
              </a:lnSpc>
              <a:spcBef>
                <a:spcPts val="3800"/>
              </a:spcBef>
              <a:buClrTx/>
              <a:buSzPct val="75000"/>
              <a:buFontTx/>
              <a:buChar char="•"/>
              <a:defRPr sz="1800">
                <a:solidFill>
                  <a:srgbClr val="000000"/>
                </a:solidFill>
              </a:defRPr>
            </a:pPr>
            <a:r>
              <a:rPr sz="3640">
                <a:solidFill>
                  <a:srgbClr val="EBEBEB"/>
                </a:solidFill>
                <a:effectLst>
                  <a:outerShdw blurRad="46228" dist="23114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Risk of not doing enough; Although, most collaborating agencies are thankful for volunteers/students efforts</a:t>
            </a:r>
          </a:p>
        </p:txBody>
      </p:sp>
      <p:sp>
        <p:nvSpPr>
          <p:cNvPr id="146" name="Shape 14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FFFFFF"/>
                </a:solidFill>
              </a:rPr>
              <a:t>20</a:t>
            </a:fld>
            <a:endParaRPr sz="12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11993"/>
                </a:solidFill>
              </a:defRPr>
            </a:lvl1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4000" cap="all">
                <a:solidFill>
                  <a:srgbClr val="011993"/>
                </a:solidFill>
              </a:rPr>
              <a:t>rewards of community service learning in a macro practice course</a:t>
            </a:r>
          </a:p>
        </p:txBody>
      </p:sp>
      <p:sp>
        <p:nvSpPr>
          <p:cNvPr id="149" name="Shape 14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49504" lvl="0" indent="-349504" defTabSz="502412">
              <a:lnSpc>
                <a:spcPct val="100000"/>
              </a:lnSpc>
              <a:spcBef>
                <a:spcPts val="3600"/>
              </a:spcBef>
              <a:buClrTx/>
              <a:buSzPct val="75000"/>
              <a:buFontTx/>
              <a:buChar char="•"/>
              <a:defRPr sz="1800">
                <a:solidFill>
                  <a:srgbClr val="000000"/>
                </a:solidFill>
              </a:defRPr>
            </a:pPr>
            <a:r>
              <a:rPr sz="3440">
                <a:solidFill>
                  <a:srgbClr val="EBEBEB"/>
                </a:solidFill>
                <a:effectLst>
                  <a:outerShdw blurRad="43688" dist="21844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Students’ creative and thoughtful planning of and active engagement in macro practice</a:t>
            </a:r>
          </a:p>
          <a:p>
            <a:pPr marL="349504" lvl="0" indent="-349504" defTabSz="502412">
              <a:lnSpc>
                <a:spcPct val="100000"/>
              </a:lnSpc>
              <a:spcBef>
                <a:spcPts val="3600"/>
              </a:spcBef>
              <a:buClrTx/>
              <a:buSzPct val="75000"/>
              <a:buFontTx/>
              <a:buChar char="•"/>
              <a:defRPr sz="1800">
                <a:solidFill>
                  <a:srgbClr val="000000"/>
                </a:solidFill>
              </a:defRPr>
            </a:pPr>
            <a:r>
              <a:rPr sz="3440">
                <a:solidFill>
                  <a:srgbClr val="EBEBEB"/>
                </a:solidFill>
                <a:effectLst>
                  <a:outerShdw blurRad="43688" dist="21844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Reward of positively impacting the community</a:t>
            </a:r>
          </a:p>
          <a:p>
            <a:pPr marL="349504" lvl="0" indent="-349504" defTabSz="502412">
              <a:lnSpc>
                <a:spcPct val="100000"/>
              </a:lnSpc>
              <a:spcBef>
                <a:spcPts val="3600"/>
              </a:spcBef>
              <a:buClrTx/>
              <a:buSzPct val="75000"/>
              <a:buFontTx/>
              <a:buChar char="•"/>
              <a:defRPr sz="1800">
                <a:solidFill>
                  <a:srgbClr val="000000"/>
                </a:solidFill>
              </a:defRPr>
            </a:pPr>
            <a:r>
              <a:rPr sz="3440">
                <a:solidFill>
                  <a:srgbClr val="EBEBEB"/>
                </a:solidFill>
                <a:effectLst>
                  <a:outerShdw blurRad="43688" dist="21844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Reward of putting faith into action:</a:t>
            </a:r>
          </a:p>
          <a:p>
            <a:pPr marL="0" lvl="0" indent="0" defTabSz="502412">
              <a:lnSpc>
                <a:spcPct val="100000"/>
              </a:lnSpc>
              <a:spcBef>
                <a:spcPts val="3600"/>
              </a:spcBef>
              <a:buClrTx/>
              <a:buSzTx/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sz="3440">
                <a:solidFill>
                  <a:srgbClr val="EBEBEB"/>
                </a:solidFill>
                <a:effectLst>
                  <a:outerShdw blurRad="43688" dist="21844" dir="5400000" rotWithShape="0">
                    <a:srgbClr val="000000"/>
                  </a:outerShdw>
                </a:effectLst>
                <a:latin typeface="Helvetica Neue Medium"/>
                <a:ea typeface="Helvetica Neue Medium"/>
                <a:cs typeface="Helvetica Neue Medium"/>
                <a:sym typeface="Helvetica Neue Medium"/>
              </a:rPr>
              <a:t>David Livingston:  “Sympathy is no substitue for action.”</a:t>
            </a:r>
          </a:p>
        </p:txBody>
      </p:sp>
      <p:sp>
        <p:nvSpPr>
          <p:cNvPr id="150" name="Shape 15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FFFFFF"/>
                </a:solidFill>
              </a:rPr>
              <a:t>21</a:t>
            </a:fld>
            <a:endParaRPr sz="12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11993"/>
                </a:solidFill>
              </a:defRPr>
            </a:lvl1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4000" cap="all">
                <a:solidFill>
                  <a:srgbClr val="011993"/>
                </a:solidFill>
              </a:rPr>
              <a:t>references</a:t>
            </a:r>
          </a:p>
        </p:txBody>
      </p:sp>
      <p:sp>
        <p:nvSpPr>
          <p:cNvPr id="153" name="Shape 15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lvl="0" indent="0" defTabSz="374904">
              <a:lnSpc>
                <a:spcPct val="200000"/>
              </a:lnSpc>
              <a:spcBef>
                <a:spcPts val="800"/>
              </a:spcBef>
              <a:buClrTx/>
              <a:buSzTx/>
              <a:buFontTx/>
              <a:buNone/>
              <a:tabLst>
                <a:tab pos="368300" algn="l"/>
              </a:tabLst>
              <a:defRPr sz="1800">
                <a:solidFill>
                  <a:srgbClr val="000000"/>
                </a:solidFill>
              </a:defRPr>
            </a:pPr>
            <a:r>
              <a:rPr sz="1148">
                <a:solidFill>
                  <a:srgbClr val="FFFFFF"/>
                </a:solidFill>
                <a:uFill>
                  <a:solidFill/>
                </a:uFill>
                <a:latin typeface="Trebuchet MS"/>
                <a:ea typeface="Trebuchet MS"/>
                <a:cs typeface="Trebuchet MS"/>
                <a:sym typeface="Trebuchet MS"/>
              </a:rPr>
              <a:t>Gardinier, L. (2017)  </a:t>
            </a:r>
            <a:r>
              <a:rPr sz="1148" i="1">
                <a:solidFill>
                  <a:srgbClr val="FFFFFF"/>
                </a:solidFill>
                <a:uFill>
                  <a:solidFill/>
                </a:uFill>
                <a:latin typeface="Trebuchet MS"/>
                <a:ea typeface="Trebuchet MS"/>
                <a:cs typeface="Trebuchet MS"/>
                <a:sym typeface="Trebuchet MS"/>
              </a:rPr>
              <a:t>Service-learning through community engagement:  What community partners and members gain, lose, and learn from campus 	collaborations. </a:t>
            </a:r>
            <a:r>
              <a:rPr sz="1148">
                <a:solidFill>
                  <a:srgbClr val="FFFFFF"/>
                </a:solidFill>
                <a:uFill>
                  <a:solidFill/>
                </a:uFill>
                <a:latin typeface="Trebuchet MS"/>
                <a:ea typeface="Trebuchet MS"/>
                <a:cs typeface="Trebuchet MS"/>
                <a:sym typeface="Trebuchet MS"/>
              </a:rPr>
              <a:t>New York, NY:  Springer Publishing Company, LLC.</a:t>
            </a:r>
          </a:p>
          <a:p>
            <a:pPr marL="0" lvl="0" indent="0" defTabSz="374904">
              <a:lnSpc>
                <a:spcPct val="200000"/>
              </a:lnSpc>
              <a:spcBef>
                <a:spcPts val="800"/>
              </a:spcBef>
              <a:buClrTx/>
              <a:buSzTx/>
              <a:buFontTx/>
              <a:buNone/>
              <a:tabLst>
                <a:tab pos="368300" algn="l"/>
              </a:tabLst>
              <a:defRPr sz="1800">
                <a:solidFill>
                  <a:srgbClr val="000000"/>
                </a:solidFill>
              </a:defRPr>
            </a:pPr>
            <a:r>
              <a:rPr sz="1148">
                <a:solidFill>
                  <a:srgbClr val="FFFFFF"/>
                </a:solidFill>
                <a:uFill>
                  <a:solidFill/>
                </a:uFill>
                <a:latin typeface="Trebuchet MS"/>
                <a:ea typeface="Trebuchet MS"/>
                <a:cs typeface="Trebuchet MS"/>
                <a:sym typeface="Trebuchet MS"/>
              </a:rPr>
              <a:t>Kirst-Ashman, K. K., Hull, G. H. (2012).  </a:t>
            </a:r>
            <a:r>
              <a:rPr sz="1148" i="1">
                <a:solidFill>
                  <a:srgbClr val="FFFFFF"/>
                </a:solidFill>
                <a:uFill>
                  <a:solidFill/>
                </a:uFill>
                <a:latin typeface="Trebuchet MS"/>
                <a:ea typeface="Trebuchet MS"/>
                <a:cs typeface="Trebuchet MS"/>
                <a:sym typeface="Trebuchet MS"/>
              </a:rPr>
              <a:t>Generalist practice with organizations and communities. (5th ed.)  </a:t>
            </a:r>
            <a:r>
              <a:rPr sz="1148">
                <a:solidFill>
                  <a:srgbClr val="FFFFFF"/>
                </a:solidFill>
                <a:uFill>
                  <a:solidFill/>
                </a:uFill>
                <a:latin typeface="Trebuchet MS"/>
                <a:ea typeface="Trebuchet MS"/>
                <a:cs typeface="Trebuchet MS"/>
                <a:sym typeface="Trebuchet MS"/>
              </a:rPr>
              <a:t>Belmont, CA:  Brooks/Cole.</a:t>
            </a:r>
          </a:p>
          <a:p>
            <a:pPr marL="0" lvl="0" indent="0" defTabSz="374904">
              <a:lnSpc>
                <a:spcPct val="200000"/>
              </a:lnSpc>
              <a:spcBef>
                <a:spcPts val="800"/>
              </a:spcBef>
              <a:buClrTx/>
              <a:buSzTx/>
              <a:buFontTx/>
              <a:buNone/>
              <a:tabLst>
                <a:tab pos="368300" algn="l"/>
              </a:tabLst>
              <a:defRPr sz="1800">
                <a:solidFill>
                  <a:srgbClr val="000000"/>
                </a:solidFill>
              </a:defRPr>
            </a:pPr>
            <a:r>
              <a:rPr sz="1148">
                <a:solidFill>
                  <a:srgbClr val="FFFFFF"/>
                </a:solidFill>
                <a:uFill>
                  <a:solidFill/>
                </a:uFill>
                <a:latin typeface="Trebuchet MS"/>
                <a:ea typeface="Trebuchet MS"/>
                <a:cs typeface="Trebuchet MS"/>
                <a:sym typeface="Trebuchet MS"/>
              </a:rPr>
              <a:t>McClendon, J., Kagotho, N., &amp; Lane, S.R. (2016).  Preparing social work students for leadership in human service organizations through student 		philanthropy.  </a:t>
            </a:r>
            <a:r>
              <a:rPr sz="1148" i="1">
                <a:solidFill>
                  <a:srgbClr val="FFFFFF"/>
                </a:solidFill>
                <a:uFill>
                  <a:solidFill/>
                </a:uFill>
                <a:latin typeface="Trebuchet MS"/>
                <a:ea typeface="Trebuchet MS"/>
                <a:cs typeface="Trebuchet MS"/>
                <a:sym typeface="Trebuchet MS"/>
              </a:rPr>
              <a:t>Human Service Organizations, Management, Leadership &amp; Governance, 40</a:t>
            </a:r>
            <a:r>
              <a:rPr sz="1148">
                <a:solidFill>
                  <a:srgbClr val="FFFFFF"/>
                </a:solidFill>
                <a:uFill>
                  <a:solidFill/>
                </a:uFill>
                <a:latin typeface="Trebuchet MS"/>
                <a:ea typeface="Trebuchet MS"/>
                <a:cs typeface="Trebuchet MS"/>
                <a:sym typeface="Trebuchet MS"/>
              </a:rPr>
              <a:t>, 500-507.  doi: 						10.1080/23303131.2016.1173159</a:t>
            </a:r>
          </a:p>
          <a:p>
            <a:pPr marL="0" lvl="0" indent="0" defTabSz="374904">
              <a:lnSpc>
                <a:spcPct val="200000"/>
              </a:lnSpc>
              <a:spcBef>
                <a:spcPts val="800"/>
              </a:spcBef>
              <a:buClrTx/>
              <a:buSzTx/>
              <a:buFontTx/>
              <a:buNone/>
              <a:tabLst>
                <a:tab pos="368300" algn="l"/>
              </a:tabLst>
              <a:defRPr sz="1800">
                <a:solidFill>
                  <a:srgbClr val="000000"/>
                </a:solidFill>
              </a:defRPr>
            </a:pPr>
            <a:r>
              <a:rPr sz="1148">
                <a:solidFill>
                  <a:srgbClr val="FFFFFF"/>
                </a:solidFill>
                <a:uFill>
                  <a:solidFill/>
                </a:uFill>
                <a:latin typeface="Trebuchet MS"/>
                <a:ea typeface="Trebuchet MS"/>
                <a:cs typeface="Trebuchet MS"/>
                <a:sym typeface="Trebuchet MS"/>
              </a:rPr>
              <a:t>Netting, F. E., Kettner, P. M., McMurtry, S. L., &amp; Thomas, M. L. (2017).</a:t>
            </a:r>
            <a:r>
              <a:rPr sz="1148" i="1">
                <a:solidFill>
                  <a:srgbClr val="FFFFFF"/>
                </a:solidFill>
                <a:uFill>
                  <a:solidFill/>
                </a:uFill>
                <a:latin typeface="Trebuchet MS"/>
                <a:ea typeface="Trebuchet MS"/>
                <a:cs typeface="Trebuchet MS"/>
                <a:sym typeface="Trebuchet MS"/>
              </a:rPr>
              <a:t>  Social work macro practice (6th ed.) Boston, MA:  </a:t>
            </a:r>
            <a:r>
              <a:rPr sz="1148">
                <a:solidFill>
                  <a:srgbClr val="FFFFFF"/>
                </a:solidFill>
                <a:uFill>
                  <a:solidFill/>
                </a:uFill>
                <a:latin typeface="Trebuchet MS"/>
                <a:ea typeface="Trebuchet MS"/>
                <a:cs typeface="Trebuchet MS"/>
                <a:sym typeface="Trebuchet MS"/>
              </a:rPr>
              <a:t>Pearson Education.</a:t>
            </a:r>
          </a:p>
          <a:p>
            <a:pPr marL="0" lvl="0" indent="0" defTabSz="374904">
              <a:lnSpc>
                <a:spcPct val="200000"/>
              </a:lnSpc>
              <a:spcBef>
                <a:spcPts val="800"/>
              </a:spcBef>
              <a:buClrTx/>
              <a:buSzTx/>
              <a:buFontTx/>
              <a:buNone/>
              <a:tabLst>
                <a:tab pos="368300" algn="l"/>
              </a:tabLst>
              <a:defRPr sz="1800">
                <a:solidFill>
                  <a:srgbClr val="000000"/>
                </a:solidFill>
              </a:defRPr>
            </a:pPr>
            <a:r>
              <a:rPr sz="1148">
                <a:solidFill>
                  <a:srgbClr val="FFFFFF"/>
                </a:solidFill>
                <a:uFill>
                  <a:solidFill/>
                </a:uFill>
                <a:latin typeface="Trebuchet MS"/>
                <a:ea typeface="Trebuchet MS"/>
                <a:cs typeface="Trebuchet MS"/>
                <a:sym typeface="Trebuchet MS"/>
              </a:rPr>
              <a:t>Ramson, A.J. (2014).  Service-learning:  A tool to develop employment competencies for college students. </a:t>
            </a:r>
            <a:r>
              <a:rPr sz="1148" i="1">
                <a:solidFill>
                  <a:srgbClr val="FFFFFF"/>
                </a:solidFill>
                <a:uFill>
                  <a:solidFill/>
                </a:uFill>
                <a:latin typeface="Trebuchet MS"/>
                <a:ea typeface="Trebuchet MS"/>
                <a:cs typeface="Trebuchet MS"/>
                <a:sym typeface="Trebuchet MS"/>
              </a:rPr>
              <a:t>Journal on Excellence in College 		Teaching,</a:t>
            </a:r>
            <a:r>
              <a:rPr sz="1148">
                <a:solidFill>
                  <a:srgbClr val="FFFFFF"/>
                </a:solidFill>
                <a:uFill>
                  <a:solidFill/>
                </a:u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sz="1148" i="1">
                <a:solidFill>
                  <a:srgbClr val="FFFFFF"/>
                </a:solidFill>
                <a:uFill>
                  <a:solidFill/>
                </a:uFill>
                <a:latin typeface="Trebuchet MS"/>
                <a:ea typeface="Trebuchet MS"/>
                <a:cs typeface="Trebuchet MS"/>
                <a:sym typeface="Trebuchet MS"/>
              </a:rPr>
              <a:t>25</a:t>
            </a:r>
            <a:r>
              <a:rPr sz="1148">
                <a:solidFill>
                  <a:srgbClr val="FFFFFF"/>
                </a:solidFill>
                <a:uFill>
                  <a:solidFill/>
                </a:uFill>
                <a:latin typeface="Trebuchet MS"/>
                <a:ea typeface="Trebuchet MS"/>
                <a:cs typeface="Trebuchet MS"/>
                <a:sym typeface="Trebuchet MS"/>
              </a:rPr>
              <a:t>(1), 159-187.  Retrieved from </a:t>
            </a:r>
            <a:r>
              <a:rPr sz="1148">
                <a:solidFill>
                  <a:srgbClr val="FFFFFF"/>
                </a:solidFill>
                <a:uFill>
                  <a:solidFill/>
                </a:uFill>
                <a:latin typeface="Calibri"/>
                <a:ea typeface="Calibri"/>
                <a:cs typeface="Calibri"/>
                <a:sym typeface="Calibri"/>
                <a:hlinkClick r:id="rId2"/>
              </a:rPr>
              <a:t>http://search.ebscohost.com.lacollegelibrary.idm.oclc.org/login.aspx?</a:t>
            </a:r>
            <a:r>
              <a:rPr sz="1148">
                <a:solidFill>
                  <a:srgbClr val="FFFFFF"/>
                </a:solidFill>
                <a:uFill>
                  <a:solidFill/>
                </a:uFill>
                <a:latin typeface="Trebuchet MS"/>
                <a:ea typeface="Trebuchet MS"/>
                <a:cs typeface="Trebuchet MS"/>
                <a:sym typeface="Trebuchet MS"/>
              </a:rPr>
              <a:t>					direct=true&amp;db=eric&amp;AN=EJ1026187&amp;site=ehost-live</a:t>
            </a:r>
          </a:p>
          <a:p>
            <a:pPr marL="0" lvl="0" indent="0" defTabSz="374904">
              <a:lnSpc>
                <a:spcPct val="200000"/>
              </a:lnSpc>
              <a:spcBef>
                <a:spcPts val="800"/>
              </a:spcBef>
              <a:buClrTx/>
              <a:buSzTx/>
              <a:buFontTx/>
              <a:buNone/>
              <a:tabLst>
                <a:tab pos="368300" algn="l"/>
              </a:tabLst>
              <a:defRPr sz="1800">
                <a:solidFill>
                  <a:srgbClr val="000000"/>
                </a:solidFill>
              </a:defRPr>
            </a:pPr>
            <a:r>
              <a:rPr sz="1148">
                <a:solidFill>
                  <a:srgbClr val="FFFFFF"/>
                </a:solidFill>
                <a:uFill>
                  <a:solidFill/>
                </a:uFill>
                <a:latin typeface="Trebuchet MS"/>
                <a:ea typeface="Trebuchet MS"/>
                <a:cs typeface="Trebuchet MS"/>
                <a:sym typeface="Trebuchet MS"/>
              </a:rPr>
              <a:t>Stoecker, R. &amp; Tryon, E. A. (2009).  The unheard voices:  Community organizations and service-learning. Philadelphia, PA:  Temple University Press</a:t>
            </a:r>
          </a:p>
        </p:txBody>
      </p:sp>
      <p:sp>
        <p:nvSpPr>
          <p:cNvPr id="154" name="Shape 15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FFFFFF"/>
                </a:solidFill>
              </a:rPr>
              <a:t>22</a:t>
            </a:fld>
            <a:endParaRPr sz="12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Default">
  <a:themeElements>
    <a:clrScheme name="Default">
      <a:dk1>
        <a:srgbClr val="2C2C2C"/>
      </a:dk1>
      <a:lt1>
        <a:srgbClr val="099BDD"/>
      </a:lt1>
      <a:dk2>
        <a:srgbClr val="A7A7A7"/>
      </a:dk2>
      <a:lt2>
        <a:srgbClr val="535353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Avenir Roman"/>
        <a:ea typeface="Avenir Roman"/>
        <a:cs typeface="Avenir Roman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5875" dir="5400000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50800" dist="15875" dir="5400000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50800" dist="15875" dir="5400000" rotWithShape="0">
              <a:srgbClr val="000000">
                <a:alpha val="6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99BDD"/>
        </a:solidFill>
        <a:ln w="25400" cap="flat">
          <a:solidFill>
            <a:srgbClr val="FFC000"/>
          </a:solidFill>
          <a:prstDash val="solid"/>
          <a:bevel/>
        </a:ln>
        <a:effectLst>
          <a:outerShdw blurRad="50800" dist="15875" dir="5400000" rotWithShape="0">
            <a:srgbClr val="000000">
              <a:alpha val="68000"/>
            </a:srgbClr>
          </a:outerShdw>
        </a:effectLst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2C2C2C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C000"/>
          </a:solidFill>
          <a:prstDash val="solid"/>
          <a:bevel/>
        </a:ln>
        <a:effectLst>
          <a:outerShdw blurRad="50800" dist="15875" dir="5400000" rotWithShape="0">
            <a:srgbClr val="000000">
              <a:alpha val="6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2C2C2C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Avenir Roman"/>
        <a:ea typeface="Avenir Roman"/>
        <a:cs typeface="Avenir Roman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5875" dir="5400000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50800" dist="15875" dir="5400000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50800" dist="15875" dir="5400000" rotWithShape="0">
              <a:srgbClr val="000000">
                <a:alpha val="6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99BDD"/>
        </a:solidFill>
        <a:ln w="25400" cap="flat">
          <a:solidFill>
            <a:srgbClr val="FFC000"/>
          </a:solidFill>
          <a:prstDash val="solid"/>
          <a:bevel/>
        </a:ln>
        <a:effectLst>
          <a:outerShdw blurRad="50800" dist="15875" dir="5400000" rotWithShape="0">
            <a:srgbClr val="000000">
              <a:alpha val="68000"/>
            </a:srgbClr>
          </a:outerShdw>
        </a:effectLst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2C2C2C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C000"/>
          </a:solidFill>
          <a:prstDash val="solid"/>
          <a:bevel/>
        </a:ln>
        <a:effectLst>
          <a:outerShdw blurRad="50800" dist="15875" dir="5400000" rotWithShape="0">
            <a:srgbClr val="000000">
              <a:alpha val="6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2C2C2C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656</Words>
  <Application>Microsoft Office PowerPoint</Application>
  <PresentationFormat>Widescreen</PresentationFormat>
  <Paragraphs>135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Avenir Roman</vt:lpstr>
      <vt:lpstr>Calibri</vt:lpstr>
      <vt:lpstr>Corbel</vt:lpstr>
      <vt:lpstr>Helvetica</vt:lpstr>
      <vt:lpstr>Helvetica Neue</vt:lpstr>
      <vt:lpstr>Helvetica Neue Medium</vt:lpstr>
      <vt:lpstr>Trebuchet MS</vt:lpstr>
      <vt:lpstr>Wingdings</vt:lpstr>
      <vt:lpstr>Default</vt:lpstr>
      <vt:lpstr>Learning through community collaboration</vt:lpstr>
      <vt:lpstr>   Social Work  Macro Practice  6th ed.</vt:lpstr>
      <vt:lpstr>Why service learning?</vt:lpstr>
      <vt:lpstr>Planned Change</vt:lpstr>
      <vt:lpstr>Identify a social problem and study the need for change</vt:lpstr>
      <vt:lpstr>Research and Analysis</vt:lpstr>
      <vt:lpstr>hypothesis of etiology</vt:lpstr>
      <vt:lpstr>develop the intervention hypothesis</vt:lpstr>
      <vt:lpstr>brainstorming creative interventions</vt:lpstr>
      <vt:lpstr> Building support:  community collaborations define key participant/systems  assess support and opposition</vt:lpstr>
      <vt:lpstr>Select a change approach</vt:lpstr>
      <vt:lpstr>Select strategies and tactics for intervention</vt:lpstr>
      <vt:lpstr>set goal for intervention</vt:lpstr>
      <vt:lpstr>write outcome objectives</vt:lpstr>
      <vt:lpstr>write process objectives</vt:lpstr>
      <vt:lpstr>list activities for process objectives</vt:lpstr>
      <vt:lpstr>initiate the action plan</vt:lpstr>
      <vt:lpstr>managing, training and practicing</vt:lpstr>
      <vt:lpstr>monitoring and evaluation</vt:lpstr>
      <vt:lpstr>challenges of community service learning in a macro practice course</vt:lpstr>
      <vt:lpstr>rewards of community service learning in a macro practice course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Learning through community collaboration</dc:title>
  <dc:creator>NACSW</dc:creator>
  <cp:lastModifiedBy>NACSW</cp:lastModifiedBy>
  <cp:revision>1</cp:revision>
  <dcterms:modified xsi:type="dcterms:W3CDTF">2017-10-23T20:44:11Z</dcterms:modified>
</cp:coreProperties>
</file>