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14"/>
  </p:notesMasterIdLst>
  <p:sldIdLst>
    <p:sldId id="256" r:id="rId2"/>
    <p:sldId id="257" r:id="rId3"/>
    <p:sldId id="258" r:id="rId4"/>
    <p:sldId id="259" r:id="rId5"/>
    <p:sldId id="260" r:id="rId6"/>
    <p:sldId id="261" r:id="rId7"/>
    <p:sldId id="262" r:id="rId8"/>
    <p:sldId id="266" r:id="rId9"/>
    <p:sldId id="263" r:id="rId10"/>
    <p:sldId id="265" r:id="rId11"/>
    <p:sldId id="267"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036"/>
    <a:srgbClr val="60172E"/>
    <a:srgbClr val="980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83" autoAdjust="0"/>
  </p:normalViewPr>
  <p:slideViewPr>
    <p:cSldViewPr>
      <p:cViewPr varScale="1">
        <p:scale>
          <a:sx n="97" d="100"/>
          <a:sy n="97" d="100"/>
        </p:scale>
        <p:origin x="30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F3B09E-9EC3-4F92-98EC-819F00671944}" type="datetimeFigureOut">
              <a:rPr lang="en-US" smtClean="0"/>
              <a:t>10/16/2017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45A0E-AC41-4479-9593-905CC4EF9FB2}" type="slidenum">
              <a:rPr lang="en-US" smtClean="0"/>
              <a:t>‹#›</a:t>
            </a:fld>
            <a:endParaRPr lang="en-US"/>
          </a:p>
        </p:txBody>
      </p:sp>
    </p:spTree>
    <p:extLst>
      <p:ext uri="{BB962C8B-B14F-4D97-AF65-F5344CB8AC3E}">
        <p14:creationId xmlns:p14="http://schemas.microsoft.com/office/powerpoint/2010/main" val="756774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45A0E-AC41-4479-9593-905CC4EF9FB2}" type="slidenum">
              <a:rPr lang="en-US" smtClean="0"/>
              <a:t>1</a:t>
            </a:fld>
            <a:endParaRPr lang="en-US"/>
          </a:p>
        </p:txBody>
      </p:sp>
    </p:spTree>
    <p:extLst>
      <p:ext uri="{BB962C8B-B14F-4D97-AF65-F5344CB8AC3E}">
        <p14:creationId xmlns:p14="http://schemas.microsoft.com/office/powerpoint/2010/main" val="4292943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 Clocktower">
    <p:spTree>
      <p:nvGrpSpPr>
        <p:cNvPr id="1" name=""/>
        <p:cNvGrpSpPr/>
        <p:nvPr/>
      </p:nvGrpSpPr>
      <p:grpSpPr>
        <a:xfrm>
          <a:off x="0" y="0"/>
          <a:ext cx="0" cy="0"/>
          <a:chOff x="0" y="0"/>
          <a:chExt cx="0" cy="0"/>
        </a:xfrm>
      </p:grpSpPr>
      <p:pic>
        <p:nvPicPr>
          <p:cNvPr id="3" name="Picture 2" descr="PPT-New Campaign-201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2198098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Arch">
    <p:spTree>
      <p:nvGrpSpPr>
        <p:cNvPr id="1" name=""/>
        <p:cNvGrpSpPr/>
        <p:nvPr/>
      </p:nvGrpSpPr>
      <p:grpSpPr>
        <a:xfrm>
          <a:off x="0" y="0"/>
          <a:ext cx="0" cy="0"/>
          <a:chOff x="0" y="0"/>
          <a:chExt cx="0" cy="0"/>
        </a:xfrm>
      </p:grpSpPr>
      <p:pic>
        <p:nvPicPr>
          <p:cNvPr id="4" name="Picture 3" descr="PPT-New Campaign-2016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45662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Plain">
    <p:spTree>
      <p:nvGrpSpPr>
        <p:cNvPr id="1" name=""/>
        <p:cNvGrpSpPr/>
        <p:nvPr/>
      </p:nvGrpSpPr>
      <p:grpSpPr>
        <a:xfrm>
          <a:off x="0" y="0"/>
          <a:ext cx="0" cy="0"/>
          <a:chOff x="0" y="0"/>
          <a:chExt cx="0" cy="0"/>
        </a:xfrm>
      </p:grpSpPr>
      <p:pic>
        <p:nvPicPr>
          <p:cNvPr id="2" name="Picture 1" descr="PPT-New Campaign-20163.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1866991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Logo">
    <p:spTree>
      <p:nvGrpSpPr>
        <p:cNvPr id="1" name=""/>
        <p:cNvGrpSpPr/>
        <p:nvPr/>
      </p:nvGrpSpPr>
      <p:grpSpPr>
        <a:xfrm>
          <a:off x="0" y="0"/>
          <a:ext cx="0" cy="0"/>
          <a:chOff x="0" y="0"/>
          <a:chExt cx="0" cy="0"/>
        </a:xfrm>
      </p:grpSpPr>
      <p:pic>
        <p:nvPicPr>
          <p:cNvPr id="2" name="Picture 1" descr="PPT-New Campaign-20165.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1866991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Shield">
    <p:spTree>
      <p:nvGrpSpPr>
        <p:cNvPr id="1" name=""/>
        <p:cNvGrpSpPr/>
        <p:nvPr/>
      </p:nvGrpSpPr>
      <p:grpSpPr>
        <a:xfrm>
          <a:off x="0" y="0"/>
          <a:ext cx="0" cy="0"/>
          <a:chOff x="0" y="0"/>
          <a:chExt cx="0" cy="0"/>
        </a:xfrm>
      </p:grpSpPr>
      <p:pic>
        <p:nvPicPr>
          <p:cNvPr id="2" name="Picture 1" descr="PPT-New Campaign-20164.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1866991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Plain">
    <p:spTree>
      <p:nvGrpSpPr>
        <p:cNvPr id="1" name=""/>
        <p:cNvGrpSpPr/>
        <p:nvPr/>
      </p:nvGrpSpPr>
      <p:grpSpPr>
        <a:xfrm>
          <a:off x="0" y="0"/>
          <a:ext cx="0" cy="0"/>
          <a:chOff x="0" y="0"/>
          <a:chExt cx="0" cy="0"/>
        </a:xfrm>
      </p:grpSpPr>
      <p:pic>
        <p:nvPicPr>
          <p:cNvPr id="2" name="Picture 1" descr="PPT-New Campaign-20167.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990600" y="2027237"/>
            <a:ext cx="76200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stStyle>
          <a:p>
            <a:pPr lvl="0"/>
            <a:r>
              <a:rPr lang="en-US" dirty="0"/>
              <a:t>Click to edit Master text styles</a:t>
            </a:r>
          </a:p>
          <a:p>
            <a:pPr lvl="1"/>
            <a:r>
              <a:rPr lang="en-US" dirty="0"/>
              <a:t>Second level</a:t>
            </a:r>
          </a:p>
          <a:p>
            <a:pPr lvl="2"/>
            <a:r>
              <a:rPr lang="en-US" dirty="0"/>
              <a:t>Third level</a:t>
            </a:r>
          </a:p>
        </p:txBody>
      </p:sp>
      <p:sp>
        <p:nvSpPr>
          <p:cNvPr id="14"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441826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Shield">
    <p:spTree>
      <p:nvGrpSpPr>
        <p:cNvPr id="1" name=""/>
        <p:cNvGrpSpPr/>
        <p:nvPr/>
      </p:nvGrpSpPr>
      <p:grpSpPr>
        <a:xfrm>
          <a:off x="0" y="0"/>
          <a:ext cx="0" cy="0"/>
          <a:chOff x="0" y="0"/>
          <a:chExt cx="0" cy="0"/>
        </a:xfrm>
      </p:grpSpPr>
      <p:pic>
        <p:nvPicPr>
          <p:cNvPr id="4" name="Picture 3" descr="PPT-New Campaign-2016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5" name="Content Placeholder 2"/>
          <p:cNvSpPr>
            <a:spLocks noGrp="1"/>
          </p:cNvSpPr>
          <p:nvPr>
            <p:ph idx="1"/>
          </p:nvPr>
        </p:nvSpPr>
        <p:spPr>
          <a:xfrm>
            <a:off x="990600" y="2027237"/>
            <a:ext cx="76200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60463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Athletics">
    <p:spTree>
      <p:nvGrpSpPr>
        <p:cNvPr id="1" name=""/>
        <p:cNvGrpSpPr/>
        <p:nvPr/>
      </p:nvGrpSpPr>
      <p:grpSpPr>
        <a:xfrm>
          <a:off x="0" y="0"/>
          <a:ext cx="0" cy="0"/>
          <a:chOff x="0" y="0"/>
          <a:chExt cx="0" cy="0"/>
        </a:xfrm>
      </p:grpSpPr>
      <p:pic>
        <p:nvPicPr>
          <p:cNvPr id="6" name="Picture 5" descr="PPT-New Campaign-20168.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5" name="Content Placeholder 2"/>
          <p:cNvSpPr>
            <a:spLocks noGrp="1"/>
          </p:cNvSpPr>
          <p:nvPr>
            <p:ph idx="1"/>
          </p:nvPr>
        </p:nvSpPr>
        <p:spPr>
          <a:xfrm>
            <a:off x="990600" y="2027237"/>
            <a:ext cx="76200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41826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wo Content - Plain">
    <p:spTree>
      <p:nvGrpSpPr>
        <p:cNvPr id="1" name=""/>
        <p:cNvGrpSpPr/>
        <p:nvPr/>
      </p:nvGrpSpPr>
      <p:grpSpPr>
        <a:xfrm>
          <a:off x="0" y="0"/>
          <a:ext cx="0" cy="0"/>
          <a:chOff x="0" y="0"/>
          <a:chExt cx="0" cy="0"/>
        </a:xfrm>
      </p:grpSpPr>
      <p:pic>
        <p:nvPicPr>
          <p:cNvPr id="7" name="Picture 6" descr="PPT-New Campaign-20167.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sz="half" idx="1"/>
          </p:nvPr>
        </p:nvSpPr>
        <p:spPr>
          <a:xfrm>
            <a:off x="457200" y="2103437"/>
            <a:ext cx="40386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2103437"/>
            <a:ext cx="4038600" cy="4525963"/>
          </a:xfrm>
        </p:spPr>
        <p:txBody>
          <a:bodyPr/>
          <a:lstStyle>
            <a:lvl1pPr marL="342900" indent="-342900">
              <a:buClr>
                <a:srgbClr val="C70036"/>
              </a:buClr>
              <a:buFont typeface="Wingdings" pitchFamily="2" charset="2"/>
              <a:buChar char="§"/>
              <a:defRPr sz="2000">
                <a:solidFill>
                  <a:schemeClr val="tx1"/>
                </a:solidFill>
              </a:defRPr>
            </a:lvl1pPr>
            <a:lvl2pPr marL="742950" indent="-285750">
              <a:buClr>
                <a:srgbClr val="C70036"/>
              </a:buClr>
              <a:buFont typeface="Wingdings" pitchFamily="2" charset="2"/>
              <a:buChar char="§"/>
              <a:defRPr sz="1800">
                <a:solidFill>
                  <a:schemeClr val="tx1"/>
                </a:solidFill>
              </a:defRPr>
            </a:lvl2pPr>
            <a:lvl3pPr marL="1143000" indent="-228600">
              <a:buClr>
                <a:srgbClr val="C70036"/>
              </a:buClr>
              <a:buFont typeface="Wingdings" pitchFamily="2" charset="2"/>
              <a:buChar char="§"/>
              <a:defRPr sz="1600">
                <a:solidFill>
                  <a:schemeClr val="tx1"/>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1371322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wo Content - Shield">
    <p:spTree>
      <p:nvGrpSpPr>
        <p:cNvPr id="1" name=""/>
        <p:cNvGrpSpPr/>
        <p:nvPr/>
      </p:nvGrpSpPr>
      <p:grpSpPr>
        <a:xfrm>
          <a:off x="0" y="0"/>
          <a:ext cx="0" cy="0"/>
          <a:chOff x="0" y="0"/>
          <a:chExt cx="0" cy="0"/>
        </a:xfrm>
      </p:grpSpPr>
      <p:pic>
        <p:nvPicPr>
          <p:cNvPr id="2" name="Picture 1" descr="PPT-New Campaign-2016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6" name="Content Placeholder 2"/>
          <p:cNvSpPr>
            <a:spLocks noGrp="1"/>
          </p:cNvSpPr>
          <p:nvPr>
            <p:ph sz="half" idx="1"/>
          </p:nvPr>
        </p:nvSpPr>
        <p:spPr>
          <a:xfrm>
            <a:off x="457200" y="2027237"/>
            <a:ext cx="40386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7" name="Content Placeholder 3"/>
          <p:cNvSpPr>
            <a:spLocks noGrp="1"/>
          </p:cNvSpPr>
          <p:nvPr>
            <p:ph sz="half" idx="2"/>
          </p:nvPr>
        </p:nvSpPr>
        <p:spPr>
          <a:xfrm>
            <a:off x="4648200" y="2027237"/>
            <a:ext cx="4038600" cy="4525963"/>
          </a:xfrm>
        </p:spPr>
        <p:txBody>
          <a:bodyPr/>
          <a:lstStyle>
            <a:lvl1pPr marL="342900" indent="-342900">
              <a:buClr>
                <a:srgbClr val="C70036"/>
              </a:buClr>
              <a:buFont typeface="Wingdings" pitchFamily="2" charset="2"/>
              <a:buChar char="§"/>
              <a:defRPr sz="2000">
                <a:solidFill>
                  <a:schemeClr val="tx1"/>
                </a:solidFill>
              </a:defRPr>
            </a:lvl1pPr>
            <a:lvl2pPr marL="742950" indent="-285750">
              <a:buClr>
                <a:srgbClr val="C70036"/>
              </a:buClr>
              <a:buFont typeface="Wingdings" pitchFamily="2" charset="2"/>
              <a:buChar char="§"/>
              <a:defRPr sz="1800">
                <a:solidFill>
                  <a:schemeClr val="tx1"/>
                </a:solidFill>
              </a:defRPr>
            </a:lvl2pPr>
            <a:lvl3pPr marL="1143000" indent="-228600">
              <a:buClr>
                <a:srgbClr val="C70036"/>
              </a:buClr>
              <a:buFont typeface="Wingdings" pitchFamily="2" charset="2"/>
              <a:buChar char="§"/>
              <a:defRPr sz="1600">
                <a:solidFill>
                  <a:schemeClr val="tx1"/>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7343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 Athletics">
    <p:spTree>
      <p:nvGrpSpPr>
        <p:cNvPr id="1" name=""/>
        <p:cNvGrpSpPr/>
        <p:nvPr/>
      </p:nvGrpSpPr>
      <p:grpSpPr>
        <a:xfrm>
          <a:off x="0" y="0"/>
          <a:ext cx="0" cy="0"/>
          <a:chOff x="0" y="0"/>
          <a:chExt cx="0" cy="0"/>
        </a:xfrm>
      </p:grpSpPr>
      <p:pic>
        <p:nvPicPr>
          <p:cNvPr id="5" name="Picture 4" descr="PPT-New Campaign-20168.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6" name="Content Placeholder 2"/>
          <p:cNvSpPr>
            <a:spLocks noGrp="1"/>
          </p:cNvSpPr>
          <p:nvPr>
            <p:ph sz="half" idx="1"/>
          </p:nvPr>
        </p:nvSpPr>
        <p:spPr>
          <a:xfrm>
            <a:off x="457200" y="2027237"/>
            <a:ext cx="40386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7" name="Content Placeholder 3"/>
          <p:cNvSpPr>
            <a:spLocks noGrp="1"/>
          </p:cNvSpPr>
          <p:nvPr>
            <p:ph sz="half" idx="2"/>
          </p:nvPr>
        </p:nvSpPr>
        <p:spPr>
          <a:xfrm>
            <a:off x="4648200" y="2027237"/>
            <a:ext cx="4038600" cy="4525963"/>
          </a:xfrm>
        </p:spPr>
        <p:txBody>
          <a:bodyPr/>
          <a:lstStyle>
            <a:lvl1pPr marL="342900" indent="-342900">
              <a:buClr>
                <a:srgbClr val="C70036"/>
              </a:buClr>
              <a:buFont typeface="Wingdings" pitchFamily="2" charset="2"/>
              <a:buChar char="§"/>
              <a:defRPr sz="2000">
                <a:solidFill>
                  <a:schemeClr val="tx1"/>
                </a:solidFill>
              </a:defRPr>
            </a:lvl1pPr>
            <a:lvl2pPr marL="742950" indent="-285750">
              <a:buClr>
                <a:srgbClr val="C70036"/>
              </a:buClr>
              <a:buFont typeface="Wingdings" pitchFamily="2" charset="2"/>
              <a:buChar char="§"/>
              <a:defRPr sz="1800">
                <a:solidFill>
                  <a:schemeClr val="tx1"/>
                </a:solidFill>
              </a:defRPr>
            </a:lvl2pPr>
            <a:lvl3pPr marL="1143000" indent="-228600">
              <a:buClr>
                <a:srgbClr val="C70036"/>
              </a:buClr>
              <a:buFont typeface="Wingdings" pitchFamily="2" charset="2"/>
              <a:buChar char="§"/>
              <a:defRPr sz="1600">
                <a:solidFill>
                  <a:schemeClr val="tx1"/>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7132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mparison - Plain">
    <p:spTree>
      <p:nvGrpSpPr>
        <p:cNvPr id="1" name=""/>
        <p:cNvGrpSpPr/>
        <p:nvPr/>
      </p:nvGrpSpPr>
      <p:grpSpPr>
        <a:xfrm>
          <a:off x="0" y="0"/>
          <a:ext cx="0" cy="0"/>
          <a:chOff x="0" y="0"/>
          <a:chExt cx="0" cy="0"/>
        </a:xfrm>
      </p:grpSpPr>
      <p:pic>
        <p:nvPicPr>
          <p:cNvPr id="2" name="Picture 1" descr="PPT-New Campaign-20167.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6" name="Text Placeholder 2"/>
          <p:cNvSpPr>
            <a:spLocks noGrp="1"/>
          </p:cNvSpPr>
          <p:nvPr>
            <p:ph type="body" idx="1"/>
          </p:nvPr>
        </p:nvSpPr>
        <p:spPr>
          <a:xfrm>
            <a:off x="457200" y="1905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3"/>
          <p:cNvSpPr>
            <a:spLocks noGrp="1"/>
          </p:cNvSpPr>
          <p:nvPr>
            <p:ph sz="half" idx="2"/>
          </p:nvPr>
        </p:nvSpPr>
        <p:spPr>
          <a:xfrm>
            <a:off x="457200" y="2544762"/>
            <a:ext cx="4040188"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8" name="Text Placeholder 4"/>
          <p:cNvSpPr>
            <a:spLocks noGrp="1"/>
          </p:cNvSpPr>
          <p:nvPr>
            <p:ph type="body" sz="quarter" idx="3"/>
          </p:nvPr>
        </p:nvSpPr>
        <p:spPr>
          <a:xfrm>
            <a:off x="4645025" y="1905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p:cNvSpPr>
            <a:spLocks noGrp="1"/>
          </p:cNvSpPr>
          <p:nvPr>
            <p:ph sz="quarter" idx="4"/>
          </p:nvPr>
        </p:nvSpPr>
        <p:spPr>
          <a:xfrm>
            <a:off x="4645025" y="2544762"/>
            <a:ext cx="4041775"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69575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mparison - Shield">
    <p:spTree>
      <p:nvGrpSpPr>
        <p:cNvPr id="1" name=""/>
        <p:cNvGrpSpPr/>
        <p:nvPr/>
      </p:nvGrpSpPr>
      <p:grpSpPr>
        <a:xfrm>
          <a:off x="0" y="0"/>
          <a:ext cx="0" cy="0"/>
          <a:chOff x="0" y="0"/>
          <a:chExt cx="0" cy="0"/>
        </a:xfrm>
      </p:grpSpPr>
      <p:pic>
        <p:nvPicPr>
          <p:cNvPr id="2" name="Picture 1" descr="PPT-New Campaign-2016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Text Placeholder 2"/>
          <p:cNvSpPr>
            <a:spLocks noGrp="1"/>
          </p:cNvSpPr>
          <p:nvPr>
            <p:ph type="body" idx="1"/>
          </p:nvPr>
        </p:nvSpPr>
        <p:spPr>
          <a:xfrm>
            <a:off x="457200" y="1905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Content Placeholder 3"/>
          <p:cNvSpPr>
            <a:spLocks noGrp="1"/>
          </p:cNvSpPr>
          <p:nvPr>
            <p:ph sz="half" idx="2"/>
          </p:nvPr>
        </p:nvSpPr>
        <p:spPr>
          <a:xfrm>
            <a:off x="457200" y="2544762"/>
            <a:ext cx="4040188"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3" name="Text Placeholder 4"/>
          <p:cNvSpPr>
            <a:spLocks noGrp="1"/>
          </p:cNvSpPr>
          <p:nvPr>
            <p:ph type="body" sz="quarter" idx="3"/>
          </p:nvPr>
        </p:nvSpPr>
        <p:spPr>
          <a:xfrm>
            <a:off x="4645025" y="1905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5"/>
          <p:cNvSpPr>
            <a:spLocks noGrp="1"/>
          </p:cNvSpPr>
          <p:nvPr>
            <p:ph sz="quarter" idx="4"/>
          </p:nvPr>
        </p:nvSpPr>
        <p:spPr>
          <a:xfrm>
            <a:off x="4645025" y="2544762"/>
            <a:ext cx="4041775"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48341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mparison - Athletics">
    <p:spTree>
      <p:nvGrpSpPr>
        <p:cNvPr id="1" name=""/>
        <p:cNvGrpSpPr/>
        <p:nvPr/>
      </p:nvGrpSpPr>
      <p:grpSpPr>
        <a:xfrm>
          <a:off x="0" y="0"/>
          <a:ext cx="0" cy="0"/>
          <a:chOff x="0" y="0"/>
          <a:chExt cx="0" cy="0"/>
        </a:xfrm>
      </p:grpSpPr>
      <p:pic>
        <p:nvPicPr>
          <p:cNvPr id="5" name="Picture 4" descr="PPT-New Campaign-20168.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Text Placeholder 2"/>
          <p:cNvSpPr>
            <a:spLocks noGrp="1"/>
          </p:cNvSpPr>
          <p:nvPr>
            <p:ph type="body" idx="1"/>
          </p:nvPr>
        </p:nvSpPr>
        <p:spPr>
          <a:xfrm>
            <a:off x="457200" y="1905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Content Placeholder 3"/>
          <p:cNvSpPr>
            <a:spLocks noGrp="1"/>
          </p:cNvSpPr>
          <p:nvPr>
            <p:ph sz="half" idx="2"/>
          </p:nvPr>
        </p:nvSpPr>
        <p:spPr>
          <a:xfrm>
            <a:off x="457200" y="2544762"/>
            <a:ext cx="4040188"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3" name="Text Placeholder 4"/>
          <p:cNvSpPr>
            <a:spLocks noGrp="1"/>
          </p:cNvSpPr>
          <p:nvPr>
            <p:ph type="body" sz="quarter" idx="3"/>
          </p:nvPr>
        </p:nvSpPr>
        <p:spPr>
          <a:xfrm>
            <a:off x="4645025" y="1905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5"/>
          <p:cNvSpPr>
            <a:spLocks noGrp="1"/>
          </p:cNvSpPr>
          <p:nvPr>
            <p:ph sz="quarter" idx="4"/>
          </p:nvPr>
        </p:nvSpPr>
        <p:spPr>
          <a:xfrm>
            <a:off x="4645025" y="2544762"/>
            <a:ext cx="4041775"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48341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Object - Plain">
    <p:spTree>
      <p:nvGrpSpPr>
        <p:cNvPr id="1" name=""/>
        <p:cNvGrpSpPr/>
        <p:nvPr/>
      </p:nvGrpSpPr>
      <p:grpSpPr>
        <a:xfrm>
          <a:off x="0" y="0"/>
          <a:ext cx="0" cy="0"/>
          <a:chOff x="0" y="0"/>
          <a:chExt cx="0" cy="0"/>
        </a:xfrm>
      </p:grpSpPr>
      <p:pic>
        <p:nvPicPr>
          <p:cNvPr id="2" name="Picture 1" descr="PPT-New Campaign-20167.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Content Placeholder 2"/>
          <p:cNvSpPr>
            <a:spLocks noGrp="1"/>
          </p:cNvSpPr>
          <p:nvPr>
            <p:ph idx="1" hasCustomPrompt="1"/>
          </p:nvPr>
        </p:nvSpPr>
        <p:spPr>
          <a:xfrm>
            <a:off x="533400" y="1951037"/>
            <a:ext cx="8077200" cy="4525963"/>
          </a:xfrm>
        </p:spPr>
        <p:txBody>
          <a:bodyPr/>
          <a:lstStyle>
            <a:lvl1pPr marL="0" indent="0">
              <a:buClr>
                <a:srgbClr val="98002E"/>
              </a:buClr>
              <a:buFont typeface="Wingdings" pitchFamily="2" charset="2"/>
              <a:buNone/>
              <a:defRPr sz="2000"/>
            </a:lvl1pPr>
            <a:lvl2pPr marL="742950" indent="-285750">
              <a:buClr>
                <a:srgbClr val="98002E"/>
              </a:buClr>
              <a:buFont typeface="Wingdings" pitchFamily="2" charset="2"/>
              <a:buChar char="§"/>
              <a:defRPr sz="1800"/>
            </a:lvl2pPr>
            <a:lvl3pPr marL="1143000" indent="-228600">
              <a:buClr>
                <a:srgbClr val="98002E"/>
              </a:buClr>
              <a:buFont typeface="Wingdings" pitchFamily="2" charset="2"/>
              <a:buChar char="§"/>
              <a:defRPr sz="1600"/>
            </a:lvl3pPr>
          </a:lstStyle>
          <a:p>
            <a:pPr lvl="0"/>
            <a:r>
              <a:rPr lang="en-US" dirty="0"/>
              <a:t>Click to add object</a:t>
            </a:r>
          </a:p>
        </p:txBody>
      </p:sp>
    </p:spTree>
    <p:extLst>
      <p:ext uri="{BB962C8B-B14F-4D97-AF65-F5344CB8AC3E}">
        <p14:creationId xmlns:p14="http://schemas.microsoft.com/office/powerpoint/2010/main" val="4237353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Object - Shield">
    <p:spTree>
      <p:nvGrpSpPr>
        <p:cNvPr id="1" name=""/>
        <p:cNvGrpSpPr/>
        <p:nvPr/>
      </p:nvGrpSpPr>
      <p:grpSpPr>
        <a:xfrm>
          <a:off x="0" y="0"/>
          <a:ext cx="0" cy="0"/>
          <a:chOff x="0" y="0"/>
          <a:chExt cx="0" cy="0"/>
        </a:xfrm>
      </p:grpSpPr>
      <p:pic>
        <p:nvPicPr>
          <p:cNvPr id="2" name="Picture 1" descr="PPT-New Campaign-2016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Content Placeholder 2"/>
          <p:cNvSpPr>
            <a:spLocks noGrp="1"/>
          </p:cNvSpPr>
          <p:nvPr>
            <p:ph idx="1" hasCustomPrompt="1"/>
          </p:nvPr>
        </p:nvSpPr>
        <p:spPr>
          <a:xfrm>
            <a:off x="533400" y="1951037"/>
            <a:ext cx="8077200" cy="4525963"/>
          </a:xfrm>
        </p:spPr>
        <p:txBody>
          <a:bodyPr/>
          <a:lstStyle>
            <a:lvl1pPr marL="0" indent="0">
              <a:buClr>
                <a:srgbClr val="98002E"/>
              </a:buClr>
              <a:buFont typeface="Wingdings" pitchFamily="2" charset="2"/>
              <a:buNone/>
              <a:defRPr sz="2000"/>
            </a:lvl1pPr>
            <a:lvl2pPr marL="742950" indent="-285750">
              <a:buClr>
                <a:srgbClr val="98002E"/>
              </a:buClr>
              <a:buFont typeface="Wingdings" pitchFamily="2" charset="2"/>
              <a:buChar char="§"/>
              <a:defRPr sz="1800"/>
            </a:lvl2pPr>
            <a:lvl3pPr marL="1143000" indent="-228600">
              <a:buClr>
                <a:srgbClr val="98002E"/>
              </a:buClr>
              <a:buFont typeface="Wingdings" pitchFamily="2" charset="2"/>
              <a:buChar char="§"/>
              <a:defRPr sz="1600"/>
            </a:lvl3pPr>
          </a:lstStyle>
          <a:p>
            <a:pPr lvl="0"/>
            <a:r>
              <a:rPr lang="en-US" dirty="0"/>
              <a:t>Click to add object</a:t>
            </a:r>
          </a:p>
        </p:txBody>
      </p:sp>
    </p:spTree>
    <p:extLst>
      <p:ext uri="{BB962C8B-B14F-4D97-AF65-F5344CB8AC3E}">
        <p14:creationId xmlns:p14="http://schemas.microsoft.com/office/powerpoint/2010/main" val="1310249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Object - Athletics">
    <p:spTree>
      <p:nvGrpSpPr>
        <p:cNvPr id="1" name=""/>
        <p:cNvGrpSpPr/>
        <p:nvPr/>
      </p:nvGrpSpPr>
      <p:grpSpPr>
        <a:xfrm>
          <a:off x="0" y="0"/>
          <a:ext cx="0" cy="0"/>
          <a:chOff x="0" y="0"/>
          <a:chExt cx="0" cy="0"/>
        </a:xfrm>
      </p:grpSpPr>
      <p:pic>
        <p:nvPicPr>
          <p:cNvPr id="5" name="Picture 4" descr="PPT-New Campaign-20168.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Content Placeholder 2"/>
          <p:cNvSpPr>
            <a:spLocks noGrp="1"/>
          </p:cNvSpPr>
          <p:nvPr>
            <p:ph idx="1" hasCustomPrompt="1"/>
          </p:nvPr>
        </p:nvSpPr>
        <p:spPr>
          <a:xfrm>
            <a:off x="533400" y="1951037"/>
            <a:ext cx="8077200" cy="4525963"/>
          </a:xfrm>
        </p:spPr>
        <p:txBody>
          <a:bodyPr/>
          <a:lstStyle>
            <a:lvl1pPr marL="0" indent="0">
              <a:buClr>
                <a:srgbClr val="98002E"/>
              </a:buClr>
              <a:buFont typeface="Wingdings" pitchFamily="2" charset="2"/>
              <a:buNone/>
              <a:defRPr sz="2000"/>
            </a:lvl1pPr>
            <a:lvl2pPr marL="742950" indent="-285750">
              <a:buClr>
                <a:srgbClr val="98002E"/>
              </a:buClr>
              <a:buFont typeface="Wingdings" pitchFamily="2" charset="2"/>
              <a:buChar char="§"/>
              <a:defRPr sz="1800"/>
            </a:lvl2pPr>
            <a:lvl3pPr marL="1143000" indent="-228600">
              <a:buClr>
                <a:srgbClr val="98002E"/>
              </a:buClr>
              <a:buFont typeface="Wingdings" pitchFamily="2" charset="2"/>
              <a:buChar char="§"/>
              <a:defRPr sz="1600"/>
            </a:lvl3pPr>
          </a:lstStyle>
          <a:p>
            <a:pPr lvl="0"/>
            <a:r>
              <a:rPr lang="en-US" dirty="0"/>
              <a:t>Click to add object</a:t>
            </a:r>
          </a:p>
        </p:txBody>
      </p:sp>
    </p:spTree>
    <p:extLst>
      <p:ext uri="{BB962C8B-B14F-4D97-AF65-F5344CB8AC3E}">
        <p14:creationId xmlns:p14="http://schemas.microsoft.com/office/powerpoint/2010/main" val="4044540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ansition Option 01">
    <p:spTree>
      <p:nvGrpSpPr>
        <p:cNvPr id="1" name=""/>
        <p:cNvGrpSpPr/>
        <p:nvPr/>
      </p:nvGrpSpPr>
      <p:grpSpPr>
        <a:xfrm>
          <a:off x="0" y="0"/>
          <a:ext cx="0" cy="0"/>
          <a:chOff x="0" y="0"/>
          <a:chExt cx="0" cy="0"/>
        </a:xfrm>
      </p:grpSpPr>
      <p:pic>
        <p:nvPicPr>
          <p:cNvPr id="2" name="Picture 1" descr="PPT-New Campaign-20169.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533400" y="4648200"/>
            <a:ext cx="7459287" cy="609600"/>
          </a:xfrm>
        </p:spPr>
        <p:txBody>
          <a:bodyPr>
            <a:normAutofit/>
          </a:bodyPr>
          <a:lstStyle>
            <a:lvl1pPr marL="0" indent="0">
              <a:buFontTx/>
              <a:buNone/>
              <a:defRPr sz="2000"/>
            </a:lvl1pPr>
          </a:lstStyle>
          <a:p>
            <a:pPr lvl="0"/>
            <a:r>
              <a:rPr lang="en-US" dirty="0"/>
              <a:t>Click to edit subtitle</a:t>
            </a:r>
          </a:p>
        </p:txBody>
      </p:sp>
      <p:sp>
        <p:nvSpPr>
          <p:cNvPr id="10" name="Text Placeholder 14"/>
          <p:cNvSpPr>
            <a:spLocks noGrp="1"/>
          </p:cNvSpPr>
          <p:nvPr>
            <p:ph type="body" sz="quarter" idx="12" hasCustomPrompt="1"/>
          </p:nvPr>
        </p:nvSpPr>
        <p:spPr>
          <a:xfrm>
            <a:off x="533400" y="3810000"/>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993706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ansition Option 02">
    <p:spTree>
      <p:nvGrpSpPr>
        <p:cNvPr id="1" name=""/>
        <p:cNvGrpSpPr/>
        <p:nvPr/>
      </p:nvGrpSpPr>
      <p:grpSpPr>
        <a:xfrm>
          <a:off x="0" y="0"/>
          <a:ext cx="0" cy="0"/>
          <a:chOff x="0" y="0"/>
          <a:chExt cx="0" cy="0"/>
        </a:xfrm>
      </p:grpSpPr>
      <p:pic>
        <p:nvPicPr>
          <p:cNvPr id="2" name="Picture 1" descr="PPT-New Campaign-201610.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22" y="0"/>
            <a:ext cx="9180022" cy="6858000"/>
          </a:xfrm>
          <a:prstGeom prst="rect">
            <a:avLst/>
          </a:prstGeom>
        </p:spPr>
      </p:pic>
      <p:sp>
        <p:nvSpPr>
          <p:cNvPr id="10" name="Text Placeholder 12"/>
          <p:cNvSpPr>
            <a:spLocks noGrp="1"/>
          </p:cNvSpPr>
          <p:nvPr>
            <p:ph type="body" sz="quarter" idx="11" hasCustomPrompt="1"/>
          </p:nvPr>
        </p:nvSpPr>
        <p:spPr>
          <a:xfrm>
            <a:off x="533400" y="4648200"/>
            <a:ext cx="7459287" cy="609600"/>
          </a:xfrm>
        </p:spPr>
        <p:txBody>
          <a:bodyPr>
            <a:normAutofit/>
          </a:bodyPr>
          <a:lstStyle>
            <a:lvl1pPr marL="0" indent="0">
              <a:buFontTx/>
              <a:buNone/>
              <a:defRPr sz="2000"/>
            </a:lvl1pPr>
          </a:lstStyle>
          <a:p>
            <a:pPr lvl="0"/>
            <a:r>
              <a:rPr lang="en-US" dirty="0"/>
              <a:t>Click to edit subtitle</a:t>
            </a:r>
          </a:p>
        </p:txBody>
      </p:sp>
      <p:sp>
        <p:nvSpPr>
          <p:cNvPr id="11" name="Text Placeholder 14"/>
          <p:cNvSpPr>
            <a:spLocks noGrp="1"/>
          </p:cNvSpPr>
          <p:nvPr>
            <p:ph type="body" sz="quarter" idx="12" hasCustomPrompt="1"/>
          </p:nvPr>
        </p:nvSpPr>
        <p:spPr>
          <a:xfrm>
            <a:off x="533400" y="3810000"/>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2257620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ansition Option 03">
    <p:spTree>
      <p:nvGrpSpPr>
        <p:cNvPr id="1" name=""/>
        <p:cNvGrpSpPr/>
        <p:nvPr/>
      </p:nvGrpSpPr>
      <p:grpSpPr>
        <a:xfrm>
          <a:off x="0" y="0"/>
          <a:ext cx="0" cy="0"/>
          <a:chOff x="0" y="0"/>
          <a:chExt cx="0" cy="0"/>
        </a:xfrm>
      </p:grpSpPr>
      <p:pic>
        <p:nvPicPr>
          <p:cNvPr id="2" name="Picture 1" descr="PPT-New Campaign-20161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 Placeholder 12"/>
          <p:cNvSpPr>
            <a:spLocks noGrp="1"/>
          </p:cNvSpPr>
          <p:nvPr>
            <p:ph type="body" sz="quarter" idx="11" hasCustomPrompt="1"/>
          </p:nvPr>
        </p:nvSpPr>
        <p:spPr>
          <a:xfrm>
            <a:off x="533400" y="4648200"/>
            <a:ext cx="7459287" cy="609600"/>
          </a:xfrm>
        </p:spPr>
        <p:txBody>
          <a:bodyPr>
            <a:normAutofit/>
          </a:bodyPr>
          <a:lstStyle>
            <a:lvl1pPr marL="0" indent="0">
              <a:buFontTx/>
              <a:buNone/>
              <a:defRPr sz="2000"/>
            </a:lvl1pPr>
          </a:lstStyle>
          <a:p>
            <a:pPr lvl="0"/>
            <a:r>
              <a:rPr lang="en-US" dirty="0"/>
              <a:t>Click to edit subtitle</a:t>
            </a:r>
          </a:p>
        </p:txBody>
      </p:sp>
      <p:sp>
        <p:nvSpPr>
          <p:cNvPr id="11" name="Text Placeholder 14"/>
          <p:cNvSpPr>
            <a:spLocks noGrp="1"/>
          </p:cNvSpPr>
          <p:nvPr>
            <p:ph type="body" sz="quarter" idx="12" hasCustomPrompt="1"/>
          </p:nvPr>
        </p:nvSpPr>
        <p:spPr>
          <a:xfrm>
            <a:off x="533400" y="3810000"/>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2778258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ansition Option 04">
    <p:spTree>
      <p:nvGrpSpPr>
        <p:cNvPr id="1" name=""/>
        <p:cNvGrpSpPr/>
        <p:nvPr/>
      </p:nvGrpSpPr>
      <p:grpSpPr>
        <a:xfrm>
          <a:off x="0" y="0"/>
          <a:ext cx="0" cy="0"/>
          <a:chOff x="0" y="0"/>
          <a:chExt cx="0" cy="0"/>
        </a:xfrm>
      </p:grpSpPr>
      <p:pic>
        <p:nvPicPr>
          <p:cNvPr id="3" name="Picture 2" descr="PPT-New Campaign-20161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 Placeholder 12"/>
          <p:cNvSpPr>
            <a:spLocks noGrp="1"/>
          </p:cNvSpPr>
          <p:nvPr>
            <p:ph type="body" sz="quarter" idx="11" hasCustomPrompt="1"/>
          </p:nvPr>
        </p:nvSpPr>
        <p:spPr>
          <a:xfrm>
            <a:off x="533400" y="4648200"/>
            <a:ext cx="7459287" cy="609600"/>
          </a:xfrm>
        </p:spPr>
        <p:txBody>
          <a:bodyPr>
            <a:normAutofit/>
          </a:bodyPr>
          <a:lstStyle>
            <a:lvl1pPr marL="0" indent="0">
              <a:buFontTx/>
              <a:buNone/>
              <a:defRPr sz="2000"/>
            </a:lvl1pPr>
          </a:lstStyle>
          <a:p>
            <a:pPr lvl="0"/>
            <a:r>
              <a:rPr lang="en-US" dirty="0"/>
              <a:t>Click to edit subtitle</a:t>
            </a:r>
          </a:p>
        </p:txBody>
      </p:sp>
      <p:sp>
        <p:nvSpPr>
          <p:cNvPr id="11" name="Text Placeholder 14"/>
          <p:cNvSpPr>
            <a:spLocks noGrp="1"/>
          </p:cNvSpPr>
          <p:nvPr>
            <p:ph type="body" sz="quarter" idx="12" hasCustomPrompt="1"/>
          </p:nvPr>
        </p:nvSpPr>
        <p:spPr>
          <a:xfrm>
            <a:off x="533400" y="3810000"/>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2490686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ransition Option - Plain">
    <p:spTree>
      <p:nvGrpSpPr>
        <p:cNvPr id="1" name=""/>
        <p:cNvGrpSpPr/>
        <p:nvPr/>
      </p:nvGrpSpPr>
      <p:grpSpPr>
        <a:xfrm>
          <a:off x="0" y="0"/>
          <a:ext cx="0" cy="0"/>
          <a:chOff x="0" y="0"/>
          <a:chExt cx="0" cy="0"/>
        </a:xfrm>
      </p:grpSpPr>
      <p:pic>
        <p:nvPicPr>
          <p:cNvPr id="2" name="Picture 1" descr="PPT-New Campaign-201613.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 Placeholder 12"/>
          <p:cNvSpPr>
            <a:spLocks noGrp="1"/>
          </p:cNvSpPr>
          <p:nvPr>
            <p:ph type="body" sz="quarter" idx="11" hasCustomPrompt="1"/>
          </p:nvPr>
        </p:nvSpPr>
        <p:spPr>
          <a:xfrm>
            <a:off x="533400" y="4648200"/>
            <a:ext cx="7459287" cy="609600"/>
          </a:xfrm>
        </p:spPr>
        <p:txBody>
          <a:bodyPr>
            <a:normAutofit/>
          </a:bodyPr>
          <a:lstStyle>
            <a:lvl1pPr marL="0" indent="0">
              <a:buFontTx/>
              <a:buNone/>
              <a:defRPr sz="2000"/>
            </a:lvl1pPr>
          </a:lstStyle>
          <a:p>
            <a:pPr lvl="0"/>
            <a:r>
              <a:rPr lang="en-US" dirty="0"/>
              <a:t>Click to edit subtitle</a:t>
            </a:r>
          </a:p>
        </p:txBody>
      </p:sp>
      <p:sp>
        <p:nvSpPr>
          <p:cNvPr id="11" name="Text Placeholder 14"/>
          <p:cNvSpPr>
            <a:spLocks noGrp="1"/>
          </p:cNvSpPr>
          <p:nvPr>
            <p:ph type="body" sz="quarter" idx="12" hasCustomPrompt="1"/>
          </p:nvPr>
        </p:nvSpPr>
        <p:spPr>
          <a:xfrm>
            <a:off x="533400" y="3810000"/>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570122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descr="PPT-New Campaign-201614.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485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Joint Title Slide - Plain">
    <p:spTree>
      <p:nvGrpSpPr>
        <p:cNvPr id="1" name=""/>
        <p:cNvGrpSpPr/>
        <p:nvPr/>
      </p:nvGrpSpPr>
      <p:grpSpPr>
        <a:xfrm>
          <a:off x="0" y="0"/>
          <a:ext cx="0" cy="0"/>
          <a:chOff x="0" y="0"/>
          <a:chExt cx="0" cy="0"/>
        </a:xfrm>
      </p:grpSpPr>
      <p:pic>
        <p:nvPicPr>
          <p:cNvPr id="3" name="Picture 2" descr="PPT-New Campaign-201615.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2364641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Joint Title and Content - Plain">
    <p:spTree>
      <p:nvGrpSpPr>
        <p:cNvPr id="1" name=""/>
        <p:cNvGrpSpPr/>
        <p:nvPr/>
      </p:nvGrpSpPr>
      <p:grpSpPr>
        <a:xfrm>
          <a:off x="0" y="0"/>
          <a:ext cx="0" cy="0"/>
          <a:chOff x="0" y="0"/>
          <a:chExt cx="0" cy="0"/>
        </a:xfrm>
      </p:grpSpPr>
      <p:pic>
        <p:nvPicPr>
          <p:cNvPr id="4" name="Picture 3" descr="PPT-New Campaign-20161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990600" y="2027237"/>
            <a:ext cx="76200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stStyle>
          <a:p>
            <a:pPr lvl="0"/>
            <a:r>
              <a:rPr lang="en-US" dirty="0"/>
              <a:t>Click to edit Master text styles</a:t>
            </a:r>
          </a:p>
          <a:p>
            <a:pPr lvl="1"/>
            <a:r>
              <a:rPr lang="en-US" dirty="0"/>
              <a:t>Second level</a:t>
            </a:r>
          </a:p>
          <a:p>
            <a:pPr lvl="2"/>
            <a:r>
              <a:rPr lang="en-US" dirty="0"/>
              <a:t>Third level</a:t>
            </a:r>
          </a:p>
        </p:txBody>
      </p:sp>
      <p:sp>
        <p:nvSpPr>
          <p:cNvPr id="14"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4427616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Joint Title and Two Content - Plain">
    <p:spTree>
      <p:nvGrpSpPr>
        <p:cNvPr id="1" name=""/>
        <p:cNvGrpSpPr/>
        <p:nvPr/>
      </p:nvGrpSpPr>
      <p:grpSpPr>
        <a:xfrm>
          <a:off x="0" y="0"/>
          <a:ext cx="0" cy="0"/>
          <a:chOff x="0" y="0"/>
          <a:chExt cx="0" cy="0"/>
        </a:xfrm>
      </p:grpSpPr>
      <p:pic>
        <p:nvPicPr>
          <p:cNvPr id="2" name="Picture 1" descr="PPT-New Campaign-20161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sz="half" idx="1"/>
          </p:nvPr>
        </p:nvSpPr>
        <p:spPr>
          <a:xfrm>
            <a:off x="457200" y="2027237"/>
            <a:ext cx="4038600" cy="4525963"/>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2027237"/>
            <a:ext cx="4038600" cy="4525963"/>
          </a:xfrm>
        </p:spPr>
        <p:txBody>
          <a:bodyPr/>
          <a:lstStyle>
            <a:lvl1pPr marL="342900" indent="-342900">
              <a:buClr>
                <a:srgbClr val="C70036"/>
              </a:buClr>
              <a:buFont typeface="Wingdings" pitchFamily="2" charset="2"/>
              <a:buChar char="§"/>
              <a:defRPr sz="2000">
                <a:solidFill>
                  <a:schemeClr val="tx1"/>
                </a:solidFill>
              </a:defRPr>
            </a:lvl1pPr>
            <a:lvl2pPr marL="742950" indent="-285750">
              <a:buClr>
                <a:srgbClr val="C70036"/>
              </a:buClr>
              <a:buFont typeface="Wingdings" pitchFamily="2" charset="2"/>
              <a:buChar char="§"/>
              <a:defRPr sz="1800">
                <a:solidFill>
                  <a:schemeClr val="tx1"/>
                </a:solidFill>
              </a:defRPr>
            </a:lvl2pPr>
            <a:lvl3pPr marL="1143000" indent="-228600">
              <a:buClr>
                <a:srgbClr val="C70036"/>
              </a:buClr>
              <a:buFont typeface="Wingdings" pitchFamily="2" charset="2"/>
              <a:buChar char="§"/>
              <a:defRPr sz="1600">
                <a:solidFill>
                  <a:schemeClr val="tx1"/>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3837595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oint Title and Comparison - Plain">
    <p:spTree>
      <p:nvGrpSpPr>
        <p:cNvPr id="1" name=""/>
        <p:cNvGrpSpPr/>
        <p:nvPr/>
      </p:nvGrpSpPr>
      <p:grpSpPr>
        <a:xfrm>
          <a:off x="0" y="0"/>
          <a:ext cx="0" cy="0"/>
          <a:chOff x="0" y="0"/>
          <a:chExt cx="0" cy="0"/>
        </a:xfrm>
      </p:grpSpPr>
      <p:pic>
        <p:nvPicPr>
          <p:cNvPr id="3" name="Picture 2" descr="PPT-New Campaign-20161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6" name="Text Placeholder 2"/>
          <p:cNvSpPr>
            <a:spLocks noGrp="1"/>
          </p:cNvSpPr>
          <p:nvPr>
            <p:ph type="body" idx="1"/>
          </p:nvPr>
        </p:nvSpPr>
        <p:spPr>
          <a:xfrm>
            <a:off x="457200" y="1905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3"/>
          <p:cNvSpPr>
            <a:spLocks noGrp="1"/>
          </p:cNvSpPr>
          <p:nvPr>
            <p:ph sz="half" idx="2"/>
          </p:nvPr>
        </p:nvSpPr>
        <p:spPr>
          <a:xfrm>
            <a:off x="457200" y="2544762"/>
            <a:ext cx="4040188"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8" name="Text Placeholder 4"/>
          <p:cNvSpPr>
            <a:spLocks noGrp="1"/>
          </p:cNvSpPr>
          <p:nvPr>
            <p:ph type="body" sz="quarter" idx="3"/>
          </p:nvPr>
        </p:nvSpPr>
        <p:spPr>
          <a:xfrm>
            <a:off x="4645025" y="1905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p:cNvSpPr>
            <a:spLocks noGrp="1"/>
          </p:cNvSpPr>
          <p:nvPr>
            <p:ph sz="quarter" idx="4"/>
          </p:nvPr>
        </p:nvSpPr>
        <p:spPr>
          <a:xfrm>
            <a:off x="4645025" y="2544762"/>
            <a:ext cx="4041775" cy="3951288"/>
          </a:xfrm>
        </p:spPr>
        <p:txBody>
          <a:bodyPr/>
          <a:lstStyle>
            <a:lvl1pPr marL="342900" indent="-342900">
              <a:buClr>
                <a:srgbClr val="C70036"/>
              </a:buClr>
              <a:buFont typeface="Wingdings" pitchFamily="2" charset="2"/>
              <a:buChar char="§"/>
              <a:defRPr sz="2000"/>
            </a:lvl1pPr>
            <a:lvl2pPr marL="742950" indent="-285750">
              <a:buClr>
                <a:srgbClr val="C70036"/>
              </a:buClr>
              <a:buFont typeface="Wingdings" pitchFamily="2" charset="2"/>
              <a:buChar char="§"/>
              <a:defRPr sz="1800"/>
            </a:lvl2pPr>
            <a:lvl3pPr marL="1143000" indent="-228600">
              <a:buClr>
                <a:srgbClr val="C70036"/>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992595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oint Title and Object - Plain">
    <p:spTree>
      <p:nvGrpSpPr>
        <p:cNvPr id="1" name=""/>
        <p:cNvGrpSpPr/>
        <p:nvPr/>
      </p:nvGrpSpPr>
      <p:grpSpPr>
        <a:xfrm>
          <a:off x="0" y="0"/>
          <a:ext cx="0" cy="0"/>
          <a:chOff x="0" y="0"/>
          <a:chExt cx="0" cy="0"/>
        </a:xfrm>
      </p:grpSpPr>
      <p:pic>
        <p:nvPicPr>
          <p:cNvPr id="3" name="Picture 2" descr="PPT-New Campaign-20161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Content Placeholder 2"/>
          <p:cNvSpPr>
            <a:spLocks noGrp="1"/>
          </p:cNvSpPr>
          <p:nvPr>
            <p:ph idx="1" hasCustomPrompt="1"/>
          </p:nvPr>
        </p:nvSpPr>
        <p:spPr>
          <a:xfrm>
            <a:off x="533400" y="1951037"/>
            <a:ext cx="8077200" cy="4525963"/>
          </a:xfrm>
        </p:spPr>
        <p:txBody>
          <a:bodyPr/>
          <a:lstStyle>
            <a:lvl1pPr marL="0" indent="0">
              <a:buClr>
                <a:srgbClr val="98002E"/>
              </a:buClr>
              <a:buFont typeface="Wingdings" pitchFamily="2" charset="2"/>
              <a:buNone/>
              <a:defRPr sz="2000"/>
            </a:lvl1pPr>
            <a:lvl2pPr marL="742950" indent="-285750">
              <a:buClr>
                <a:srgbClr val="98002E"/>
              </a:buClr>
              <a:buFont typeface="Wingdings" pitchFamily="2" charset="2"/>
              <a:buChar char="§"/>
              <a:defRPr sz="1800"/>
            </a:lvl2pPr>
            <a:lvl3pPr marL="1143000" indent="-228600">
              <a:buClr>
                <a:srgbClr val="98002E"/>
              </a:buClr>
              <a:buFont typeface="Wingdings" pitchFamily="2" charset="2"/>
              <a:buChar char="§"/>
              <a:defRPr sz="1600"/>
            </a:lvl3pPr>
          </a:lstStyle>
          <a:p>
            <a:pPr lvl="0"/>
            <a:r>
              <a:rPr lang="en-US" dirty="0"/>
              <a:t>Click to add object</a:t>
            </a:r>
          </a:p>
        </p:txBody>
      </p:sp>
    </p:spTree>
    <p:extLst>
      <p:ext uri="{BB962C8B-B14F-4D97-AF65-F5344CB8AC3E}">
        <p14:creationId xmlns:p14="http://schemas.microsoft.com/office/powerpoint/2010/main" val="1306005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Joint Transition Option - Plain">
    <p:spTree>
      <p:nvGrpSpPr>
        <p:cNvPr id="1" name=""/>
        <p:cNvGrpSpPr/>
        <p:nvPr/>
      </p:nvGrpSpPr>
      <p:grpSpPr>
        <a:xfrm>
          <a:off x="0" y="0"/>
          <a:ext cx="0" cy="0"/>
          <a:chOff x="0" y="0"/>
          <a:chExt cx="0" cy="0"/>
        </a:xfrm>
      </p:grpSpPr>
      <p:pic>
        <p:nvPicPr>
          <p:cNvPr id="3" name="Picture 2" descr="PPT-New Campaign-201617.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 Placeholder 12"/>
          <p:cNvSpPr>
            <a:spLocks noGrp="1"/>
          </p:cNvSpPr>
          <p:nvPr>
            <p:ph type="body" sz="quarter" idx="11" hasCustomPrompt="1"/>
          </p:nvPr>
        </p:nvSpPr>
        <p:spPr>
          <a:xfrm>
            <a:off x="533400" y="4648200"/>
            <a:ext cx="7459287" cy="609600"/>
          </a:xfrm>
        </p:spPr>
        <p:txBody>
          <a:bodyPr>
            <a:normAutofit/>
          </a:bodyPr>
          <a:lstStyle>
            <a:lvl1pPr marL="0" indent="0">
              <a:buFontTx/>
              <a:buNone/>
              <a:defRPr sz="2000"/>
            </a:lvl1pPr>
          </a:lstStyle>
          <a:p>
            <a:pPr lvl="0"/>
            <a:r>
              <a:rPr lang="en-US" dirty="0"/>
              <a:t>Click to edit subtitle</a:t>
            </a:r>
          </a:p>
        </p:txBody>
      </p:sp>
      <p:sp>
        <p:nvSpPr>
          <p:cNvPr id="11" name="Text Placeholder 14"/>
          <p:cNvSpPr>
            <a:spLocks noGrp="1"/>
          </p:cNvSpPr>
          <p:nvPr>
            <p:ph type="body" sz="quarter" idx="12" hasCustomPrompt="1"/>
          </p:nvPr>
        </p:nvSpPr>
        <p:spPr>
          <a:xfrm>
            <a:off x="533400" y="3810000"/>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2302491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Joint Closing Slide">
    <p:spTree>
      <p:nvGrpSpPr>
        <p:cNvPr id="1" name=""/>
        <p:cNvGrpSpPr/>
        <p:nvPr/>
      </p:nvGrpSpPr>
      <p:grpSpPr>
        <a:xfrm>
          <a:off x="0" y="0"/>
          <a:ext cx="0" cy="0"/>
          <a:chOff x="0" y="0"/>
          <a:chExt cx="0" cy="0"/>
        </a:xfrm>
      </p:grpSpPr>
      <p:pic>
        <p:nvPicPr>
          <p:cNvPr id="3" name="Picture 2" descr="PPT-New Campaign-201618.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0594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ES Title Slide - Plain">
    <p:spTree>
      <p:nvGrpSpPr>
        <p:cNvPr id="1" name=""/>
        <p:cNvGrpSpPr/>
        <p:nvPr/>
      </p:nvGrpSpPr>
      <p:grpSpPr>
        <a:xfrm>
          <a:off x="0" y="0"/>
          <a:ext cx="0" cy="0"/>
          <a:chOff x="0" y="0"/>
          <a:chExt cx="0" cy="0"/>
        </a:xfrm>
      </p:grpSpPr>
      <p:pic>
        <p:nvPicPr>
          <p:cNvPr id="3" name="Picture 2" descr="PPT-New Campaign-201619.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30210130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ES Title Slide - Logo">
    <p:spTree>
      <p:nvGrpSpPr>
        <p:cNvPr id="1" name=""/>
        <p:cNvGrpSpPr/>
        <p:nvPr/>
      </p:nvGrpSpPr>
      <p:grpSpPr>
        <a:xfrm>
          <a:off x="0" y="0"/>
          <a:ext cx="0" cy="0"/>
          <a:chOff x="0" y="0"/>
          <a:chExt cx="0" cy="0"/>
        </a:xfrm>
      </p:grpSpPr>
      <p:pic>
        <p:nvPicPr>
          <p:cNvPr id="2" name="Picture 1" descr="PPT-New Campaign-201620.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12"/>
          <p:cNvSpPr>
            <a:spLocks noGrp="1"/>
          </p:cNvSpPr>
          <p:nvPr>
            <p:ph type="body" sz="quarter" idx="11" hasCustomPrompt="1"/>
          </p:nvPr>
        </p:nvSpPr>
        <p:spPr>
          <a:xfrm>
            <a:off x="685800" y="4648200"/>
            <a:ext cx="5791200" cy="609600"/>
          </a:xfrm>
        </p:spPr>
        <p:txBody>
          <a:bodyPr>
            <a:normAutofit/>
          </a:bodyPr>
          <a:lstStyle>
            <a:lvl1pPr marL="0" indent="0">
              <a:buFontTx/>
              <a:buNone/>
              <a:defRPr sz="2000"/>
            </a:lvl1pPr>
          </a:lstStyle>
          <a:p>
            <a:pPr lvl="0"/>
            <a:r>
              <a:rPr lang="en-US" dirty="0"/>
              <a:t>Click to edit subtitle</a:t>
            </a:r>
          </a:p>
        </p:txBody>
      </p:sp>
      <p:sp>
        <p:nvSpPr>
          <p:cNvPr id="15" name="Text Placeholder 14"/>
          <p:cNvSpPr>
            <a:spLocks noGrp="1"/>
          </p:cNvSpPr>
          <p:nvPr>
            <p:ph type="body" sz="quarter" idx="12" hasCustomPrompt="1"/>
          </p:nvPr>
        </p:nvSpPr>
        <p:spPr>
          <a:xfrm>
            <a:off x="685800" y="3920835"/>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1064742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ES Title and Content - Plain">
    <p:spTree>
      <p:nvGrpSpPr>
        <p:cNvPr id="1" name=""/>
        <p:cNvGrpSpPr/>
        <p:nvPr/>
      </p:nvGrpSpPr>
      <p:grpSpPr>
        <a:xfrm>
          <a:off x="0" y="0"/>
          <a:ext cx="0" cy="0"/>
          <a:chOff x="0" y="0"/>
          <a:chExt cx="0" cy="0"/>
        </a:xfrm>
      </p:grpSpPr>
      <p:pic>
        <p:nvPicPr>
          <p:cNvPr id="4" name="Picture 3" descr="PPT-New Campaign-20162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990600" y="2027237"/>
            <a:ext cx="7620000" cy="4525963"/>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stStyle>
          <a:p>
            <a:pPr lvl="0"/>
            <a:r>
              <a:rPr lang="en-US" dirty="0"/>
              <a:t>Click to edit Master text styles</a:t>
            </a:r>
          </a:p>
          <a:p>
            <a:pPr lvl="1"/>
            <a:r>
              <a:rPr lang="en-US" dirty="0"/>
              <a:t>Second level</a:t>
            </a:r>
          </a:p>
          <a:p>
            <a:pPr lvl="2"/>
            <a:r>
              <a:rPr lang="en-US" dirty="0"/>
              <a:t>Third level</a:t>
            </a:r>
          </a:p>
        </p:txBody>
      </p:sp>
      <p:sp>
        <p:nvSpPr>
          <p:cNvPr id="14"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4125139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ES Title and Two Content - Plain">
    <p:spTree>
      <p:nvGrpSpPr>
        <p:cNvPr id="1" name=""/>
        <p:cNvGrpSpPr/>
        <p:nvPr/>
      </p:nvGrpSpPr>
      <p:grpSpPr>
        <a:xfrm>
          <a:off x="0" y="0"/>
          <a:ext cx="0" cy="0"/>
          <a:chOff x="0" y="0"/>
          <a:chExt cx="0" cy="0"/>
        </a:xfrm>
      </p:grpSpPr>
      <p:pic>
        <p:nvPicPr>
          <p:cNvPr id="2" name="Picture 1" descr="PPT-New Campaign-20162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sz="half" idx="1"/>
          </p:nvPr>
        </p:nvSpPr>
        <p:spPr>
          <a:xfrm>
            <a:off x="457200" y="2027237"/>
            <a:ext cx="4038600" cy="4525963"/>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2027237"/>
            <a:ext cx="4038600" cy="4525963"/>
          </a:xfrm>
        </p:spPr>
        <p:txBody>
          <a:bodyPr/>
          <a:lstStyle>
            <a:lvl1pPr marL="342900" indent="-342900">
              <a:buClr>
                <a:srgbClr val="60172E"/>
              </a:buClr>
              <a:buFont typeface="Wingdings" pitchFamily="2" charset="2"/>
              <a:buChar char="§"/>
              <a:defRPr sz="2000">
                <a:solidFill>
                  <a:schemeClr val="tx1"/>
                </a:solidFill>
              </a:defRPr>
            </a:lvl1pPr>
            <a:lvl2pPr marL="742950" indent="-285750">
              <a:buClr>
                <a:srgbClr val="60172E"/>
              </a:buClr>
              <a:buFont typeface="Wingdings" pitchFamily="2" charset="2"/>
              <a:buChar char="§"/>
              <a:defRPr sz="1800">
                <a:solidFill>
                  <a:schemeClr val="tx1"/>
                </a:solidFill>
              </a:defRPr>
            </a:lvl2pPr>
            <a:lvl3pPr marL="1143000" indent="-228600">
              <a:buClr>
                <a:srgbClr val="60172E"/>
              </a:buClr>
              <a:buFont typeface="Wingdings" pitchFamily="2" charset="2"/>
              <a:buChar char="§"/>
              <a:defRPr sz="1600">
                <a:solidFill>
                  <a:schemeClr val="tx1"/>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42090919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ES Title and Comparison - Plain">
    <p:spTree>
      <p:nvGrpSpPr>
        <p:cNvPr id="1" name=""/>
        <p:cNvGrpSpPr/>
        <p:nvPr/>
      </p:nvGrpSpPr>
      <p:grpSpPr>
        <a:xfrm>
          <a:off x="0" y="0"/>
          <a:ext cx="0" cy="0"/>
          <a:chOff x="0" y="0"/>
          <a:chExt cx="0" cy="0"/>
        </a:xfrm>
      </p:grpSpPr>
      <p:pic>
        <p:nvPicPr>
          <p:cNvPr id="3" name="Picture 2" descr="PPT-New Campaign-20162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6" name="Text Placeholder 2"/>
          <p:cNvSpPr>
            <a:spLocks noGrp="1"/>
          </p:cNvSpPr>
          <p:nvPr>
            <p:ph type="body" idx="1"/>
          </p:nvPr>
        </p:nvSpPr>
        <p:spPr>
          <a:xfrm>
            <a:off x="457200" y="1905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3"/>
          <p:cNvSpPr>
            <a:spLocks noGrp="1"/>
          </p:cNvSpPr>
          <p:nvPr>
            <p:ph sz="half" idx="2"/>
          </p:nvPr>
        </p:nvSpPr>
        <p:spPr>
          <a:xfrm>
            <a:off x="457200" y="2544762"/>
            <a:ext cx="4040188" cy="3951288"/>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8" name="Text Placeholder 4"/>
          <p:cNvSpPr>
            <a:spLocks noGrp="1"/>
          </p:cNvSpPr>
          <p:nvPr>
            <p:ph type="body" sz="quarter" idx="3"/>
          </p:nvPr>
        </p:nvSpPr>
        <p:spPr>
          <a:xfrm>
            <a:off x="4645025" y="1905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p:cNvSpPr>
            <a:spLocks noGrp="1"/>
          </p:cNvSpPr>
          <p:nvPr>
            <p:ph sz="quarter" idx="4"/>
          </p:nvPr>
        </p:nvSpPr>
        <p:spPr>
          <a:xfrm>
            <a:off x="4645025" y="2544762"/>
            <a:ext cx="4041775" cy="3951288"/>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230177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ES Title and Object - Plain">
    <p:spTree>
      <p:nvGrpSpPr>
        <p:cNvPr id="1" name=""/>
        <p:cNvGrpSpPr/>
        <p:nvPr/>
      </p:nvGrpSpPr>
      <p:grpSpPr>
        <a:xfrm>
          <a:off x="0" y="0"/>
          <a:ext cx="0" cy="0"/>
          <a:chOff x="0" y="0"/>
          <a:chExt cx="0" cy="0"/>
        </a:xfrm>
      </p:grpSpPr>
      <p:pic>
        <p:nvPicPr>
          <p:cNvPr id="3" name="Picture 2" descr="PPT-New Campaign-20162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Content Placeholder 2"/>
          <p:cNvSpPr>
            <a:spLocks noGrp="1"/>
          </p:cNvSpPr>
          <p:nvPr>
            <p:ph idx="1" hasCustomPrompt="1"/>
          </p:nvPr>
        </p:nvSpPr>
        <p:spPr>
          <a:xfrm>
            <a:off x="533400" y="1951037"/>
            <a:ext cx="8077200" cy="4525963"/>
          </a:xfrm>
        </p:spPr>
        <p:txBody>
          <a:bodyPr/>
          <a:lstStyle>
            <a:lvl1pPr marL="0" indent="0">
              <a:buClr>
                <a:srgbClr val="98002E"/>
              </a:buClr>
              <a:buFont typeface="Wingdings" pitchFamily="2" charset="2"/>
              <a:buNone/>
              <a:defRPr sz="2000"/>
            </a:lvl1pPr>
            <a:lvl2pPr marL="742950" indent="-285750">
              <a:buClr>
                <a:srgbClr val="98002E"/>
              </a:buClr>
              <a:buFont typeface="Wingdings" pitchFamily="2" charset="2"/>
              <a:buChar char="§"/>
              <a:defRPr sz="1800"/>
            </a:lvl2pPr>
            <a:lvl3pPr marL="1143000" indent="-228600">
              <a:buClr>
                <a:srgbClr val="98002E"/>
              </a:buClr>
              <a:buFont typeface="Wingdings" pitchFamily="2" charset="2"/>
              <a:buChar char="§"/>
              <a:defRPr sz="1600"/>
            </a:lvl3pPr>
          </a:lstStyle>
          <a:p>
            <a:pPr lvl="0"/>
            <a:r>
              <a:rPr lang="en-US" dirty="0"/>
              <a:t>Click to add object</a:t>
            </a:r>
          </a:p>
        </p:txBody>
      </p:sp>
    </p:spTree>
    <p:extLst>
      <p:ext uri="{BB962C8B-B14F-4D97-AF65-F5344CB8AC3E}">
        <p14:creationId xmlns:p14="http://schemas.microsoft.com/office/powerpoint/2010/main" val="42617830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ES Title and Content - Icon">
    <p:spTree>
      <p:nvGrpSpPr>
        <p:cNvPr id="1" name=""/>
        <p:cNvGrpSpPr/>
        <p:nvPr/>
      </p:nvGrpSpPr>
      <p:grpSpPr>
        <a:xfrm>
          <a:off x="0" y="0"/>
          <a:ext cx="0" cy="0"/>
          <a:chOff x="0" y="0"/>
          <a:chExt cx="0" cy="0"/>
        </a:xfrm>
      </p:grpSpPr>
      <p:pic>
        <p:nvPicPr>
          <p:cNvPr id="2" name="Picture 1" descr="PPT-New Campaign-20162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990600" y="2027237"/>
            <a:ext cx="7620000" cy="4525963"/>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stStyle>
          <a:p>
            <a:pPr lvl="0"/>
            <a:r>
              <a:rPr lang="en-US" dirty="0"/>
              <a:t>Click to edit Master text styles</a:t>
            </a:r>
          </a:p>
          <a:p>
            <a:pPr lvl="1"/>
            <a:r>
              <a:rPr lang="en-US" dirty="0"/>
              <a:t>Second level</a:t>
            </a:r>
          </a:p>
          <a:p>
            <a:pPr lvl="2"/>
            <a:r>
              <a:rPr lang="en-US" dirty="0"/>
              <a:t>Third level</a:t>
            </a:r>
          </a:p>
        </p:txBody>
      </p:sp>
      <p:sp>
        <p:nvSpPr>
          <p:cNvPr id="14"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1921640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ES Title and Two Content - Icon">
    <p:spTree>
      <p:nvGrpSpPr>
        <p:cNvPr id="1" name=""/>
        <p:cNvGrpSpPr/>
        <p:nvPr/>
      </p:nvGrpSpPr>
      <p:grpSpPr>
        <a:xfrm>
          <a:off x="0" y="0"/>
          <a:ext cx="0" cy="0"/>
          <a:chOff x="0" y="0"/>
          <a:chExt cx="0" cy="0"/>
        </a:xfrm>
      </p:grpSpPr>
      <p:pic>
        <p:nvPicPr>
          <p:cNvPr id="5" name="Picture 4" descr="PPT-New Campaign-20162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sz="half" idx="1"/>
          </p:nvPr>
        </p:nvSpPr>
        <p:spPr>
          <a:xfrm>
            <a:off x="457200" y="2027237"/>
            <a:ext cx="4038600" cy="4525963"/>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2027237"/>
            <a:ext cx="4038600" cy="4525963"/>
          </a:xfrm>
        </p:spPr>
        <p:txBody>
          <a:bodyPr/>
          <a:lstStyle>
            <a:lvl1pPr marL="342900" indent="-342900">
              <a:buClr>
                <a:srgbClr val="60172E"/>
              </a:buClr>
              <a:buFont typeface="Wingdings" pitchFamily="2" charset="2"/>
              <a:buChar char="§"/>
              <a:defRPr sz="2000">
                <a:solidFill>
                  <a:schemeClr val="tx1"/>
                </a:solidFill>
              </a:defRPr>
            </a:lvl1pPr>
            <a:lvl2pPr marL="742950" indent="-285750">
              <a:buClr>
                <a:srgbClr val="60172E"/>
              </a:buClr>
              <a:buFont typeface="Wingdings" pitchFamily="2" charset="2"/>
              <a:buChar char="§"/>
              <a:defRPr sz="1800">
                <a:solidFill>
                  <a:schemeClr val="tx1"/>
                </a:solidFill>
              </a:defRPr>
            </a:lvl2pPr>
            <a:lvl3pPr marL="1143000" indent="-228600">
              <a:buClr>
                <a:srgbClr val="60172E"/>
              </a:buClr>
              <a:buFont typeface="Wingdings" pitchFamily="2" charset="2"/>
              <a:buChar char="§"/>
              <a:defRPr sz="1600">
                <a:solidFill>
                  <a:schemeClr val="tx1"/>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33156000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ES Title and Comparison - Icon">
    <p:spTree>
      <p:nvGrpSpPr>
        <p:cNvPr id="1" name=""/>
        <p:cNvGrpSpPr/>
        <p:nvPr/>
      </p:nvGrpSpPr>
      <p:grpSpPr>
        <a:xfrm>
          <a:off x="0" y="0"/>
          <a:ext cx="0" cy="0"/>
          <a:chOff x="0" y="0"/>
          <a:chExt cx="0" cy="0"/>
        </a:xfrm>
      </p:grpSpPr>
      <p:pic>
        <p:nvPicPr>
          <p:cNvPr id="10" name="Picture 9" descr="PPT-New Campaign-20162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6" name="Text Placeholder 2"/>
          <p:cNvSpPr>
            <a:spLocks noGrp="1"/>
          </p:cNvSpPr>
          <p:nvPr>
            <p:ph type="body" idx="1"/>
          </p:nvPr>
        </p:nvSpPr>
        <p:spPr>
          <a:xfrm>
            <a:off x="457200" y="1905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3"/>
          <p:cNvSpPr>
            <a:spLocks noGrp="1"/>
          </p:cNvSpPr>
          <p:nvPr>
            <p:ph sz="half" idx="2"/>
          </p:nvPr>
        </p:nvSpPr>
        <p:spPr>
          <a:xfrm>
            <a:off x="457200" y="2544762"/>
            <a:ext cx="4040188" cy="3951288"/>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8" name="Text Placeholder 4"/>
          <p:cNvSpPr>
            <a:spLocks noGrp="1"/>
          </p:cNvSpPr>
          <p:nvPr>
            <p:ph type="body" sz="quarter" idx="3"/>
          </p:nvPr>
        </p:nvSpPr>
        <p:spPr>
          <a:xfrm>
            <a:off x="4645025" y="1905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p:cNvSpPr>
            <a:spLocks noGrp="1"/>
          </p:cNvSpPr>
          <p:nvPr>
            <p:ph sz="quarter" idx="4"/>
          </p:nvPr>
        </p:nvSpPr>
        <p:spPr>
          <a:xfrm>
            <a:off x="4645025" y="2544762"/>
            <a:ext cx="4041775" cy="3951288"/>
          </a:xfrm>
        </p:spPr>
        <p:txBody>
          <a:bodyPr/>
          <a:lstStyle>
            <a:lvl1pPr marL="342900" indent="-342900">
              <a:buClr>
                <a:srgbClr val="60172E"/>
              </a:buClr>
              <a:buFont typeface="Wingdings" pitchFamily="2" charset="2"/>
              <a:buChar char="§"/>
              <a:defRPr sz="2000"/>
            </a:lvl1pPr>
            <a:lvl2pPr marL="742950" indent="-285750">
              <a:buClr>
                <a:srgbClr val="60172E"/>
              </a:buClr>
              <a:buFont typeface="Wingdings" pitchFamily="2" charset="2"/>
              <a:buChar char="§"/>
              <a:defRPr sz="1800"/>
            </a:lvl2pPr>
            <a:lvl3pPr marL="1143000" indent="-228600">
              <a:buClr>
                <a:srgbClr val="60172E"/>
              </a:buClr>
              <a:buFont typeface="Wingdings" pitchFamily="2" charset="2"/>
              <a:buChar cha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2209595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ES Title and Object - Icon">
    <p:spTree>
      <p:nvGrpSpPr>
        <p:cNvPr id="1" name=""/>
        <p:cNvGrpSpPr/>
        <p:nvPr/>
      </p:nvGrpSpPr>
      <p:grpSpPr>
        <a:xfrm>
          <a:off x="0" y="0"/>
          <a:ext cx="0" cy="0"/>
          <a:chOff x="0" y="0"/>
          <a:chExt cx="0" cy="0"/>
        </a:xfrm>
      </p:grpSpPr>
      <p:pic>
        <p:nvPicPr>
          <p:cNvPr id="5" name="Picture 4" descr="PPT-New Campaign-20162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1" hasCustomPrompt="1"/>
          </p:nvPr>
        </p:nvSpPr>
        <p:spPr>
          <a:xfrm>
            <a:off x="0" y="990600"/>
            <a:ext cx="9144000" cy="533400"/>
          </a:xfrm>
        </p:spPr>
        <p:txBody>
          <a:bodyPr anchor="ctr"/>
          <a:lstStyle>
            <a:lvl1pPr marL="0" indent="0" algn="ctr">
              <a:buNone/>
              <a:defRPr>
                <a:solidFill>
                  <a:schemeClr val="bg1"/>
                </a:solidFill>
              </a:defRPr>
            </a:lvl1pPr>
          </a:lstStyle>
          <a:p>
            <a:pPr lvl="0"/>
            <a:r>
              <a:rPr lang="en-US" dirty="0"/>
              <a:t>Click to edit title</a:t>
            </a:r>
          </a:p>
        </p:txBody>
      </p:sp>
      <p:sp>
        <p:nvSpPr>
          <p:cNvPr id="10" name="Content Placeholder 2"/>
          <p:cNvSpPr>
            <a:spLocks noGrp="1"/>
          </p:cNvSpPr>
          <p:nvPr>
            <p:ph idx="1" hasCustomPrompt="1"/>
          </p:nvPr>
        </p:nvSpPr>
        <p:spPr>
          <a:xfrm>
            <a:off x="533400" y="1951037"/>
            <a:ext cx="8077200" cy="4525963"/>
          </a:xfrm>
        </p:spPr>
        <p:txBody>
          <a:bodyPr/>
          <a:lstStyle>
            <a:lvl1pPr marL="0" indent="0">
              <a:buClr>
                <a:srgbClr val="98002E"/>
              </a:buClr>
              <a:buFont typeface="Wingdings" pitchFamily="2" charset="2"/>
              <a:buNone/>
              <a:defRPr sz="2000"/>
            </a:lvl1pPr>
            <a:lvl2pPr marL="742950" indent="-285750">
              <a:buClr>
                <a:srgbClr val="98002E"/>
              </a:buClr>
              <a:buFont typeface="Wingdings" pitchFamily="2" charset="2"/>
              <a:buChar char="§"/>
              <a:defRPr sz="1800"/>
            </a:lvl2pPr>
            <a:lvl3pPr marL="1143000" indent="-228600">
              <a:buClr>
                <a:srgbClr val="98002E"/>
              </a:buClr>
              <a:buFont typeface="Wingdings" pitchFamily="2" charset="2"/>
              <a:buChar char="§"/>
              <a:defRPr sz="1600"/>
            </a:lvl3pPr>
          </a:lstStyle>
          <a:p>
            <a:pPr lvl="0"/>
            <a:r>
              <a:rPr lang="en-US" dirty="0"/>
              <a:t>Click to add object</a:t>
            </a:r>
          </a:p>
        </p:txBody>
      </p:sp>
    </p:spTree>
    <p:extLst>
      <p:ext uri="{BB962C8B-B14F-4D97-AF65-F5344CB8AC3E}">
        <p14:creationId xmlns:p14="http://schemas.microsoft.com/office/powerpoint/2010/main" val="23098415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ES Transition Option - Plain">
    <p:spTree>
      <p:nvGrpSpPr>
        <p:cNvPr id="1" name=""/>
        <p:cNvGrpSpPr/>
        <p:nvPr/>
      </p:nvGrpSpPr>
      <p:grpSpPr>
        <a:xfrm>
          <a:off x="0" y="0"/>
          <a:ext cx="0" cy="0"/>
          <a:chOff x="0" y="0"/>
          <a:chExt cx="0" cy="0"/>
        </a:xfrm>
      </p:grpSpPr>
      <p:pic>
        <p:nvPicPr>
          <p:cNvPr id="3" name="Picture 2" descr="PPT-New Campaign-201623.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 Placeholder 12"/>
          <p:cNvSpPr>
            <a:spLocks noGrp="1"/>
          </p:cNvSpPr>
          <p:nvPr>
            <p:ph type="body" sz="quarter" idx="11" hasCustomPrompt="1"/>
          </p:nvPr>
        </p:nvSpPr>
        <p:spPr>
          <a:xfrm>
            <a:off x="533400" y="4648200"/>
            <a:ext cx="7459287" cy="609600"/>
          </a:xfrm>
        </p:spPr>
        <p:txBody>
          <a:bodyPr>
            <a:normAutofit/>
          </a:bodyPr>
          <a:lstStyle>
            <a:lvl1pPr marL="0" indent="0">
              <a:buFontTx/>
              <a:buNone/>
              <a:defRPr sz="2000"/>
            </a:lvl1pPr>
          </a:lstStyle>
          <a:p>
            <a:pPr lvl="0"/>
            <a:r>
              <a:rPr lang="en-US" dirty="0"/>
              <a:t>Click to edit subtitle</a:t>
            </a:r>
          </a:p>
        </p:txBody>
      </p:sp>
      <p:sp>
        <p:nvSpPr>
          <p:cNvPr id="11" name="Text Placeholder 14"/>
          <p:cNvSpPr>
            <a:spLocks noGrp="1"/>
          </p:cNvSpPr>
          <p:nvPr>
            <p:ph type="body" sz="quarter" idx="12" hasCustomPrompt="1"/>
          </p:nvPr>
        </p:nvSpPr>
        <p:spPr>
          <a:xfrm>
            <a:off x="533400" y="3810000"/>
            <a:ext cx="5799513" cy="457200"/>
          </a:xfrm>
        </p:spPr>
        <p:txBody>
          <a:bodyPr anchor="ctr"/>
          <a:lstStyle>
            <a:lvl1pPr marL="0" indent="0">
              <a:buFontTx/>
              <a:buNone/>
              <a:defRPr>
                <a:solidFill>
                  <a:schemeClr val="bg1"/>
                </a:solidFill>
              </a:defRPr>
            </a:lvl1pPr>
          </a:lstStyle>
          <a:p>
            <a:pPr lvl="0"/>
            <a:r>
              <a:rPr lang="en-US" dirty="0"/>
              <a:t>Click to edit title</a:t>
            </a:r>
          </a:p>
        </p:txBody>
      </p:sp>
    </p:spTree>
    <p:extLst>
      <p:ext uri="{BB962C8B-B14F-4D97-AF65-F5344CB8AC3E}">
        <p14:creationId xmlns:p14="http://schemas.microsoft.com/office/powerpoint/2010/main" val="20062176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ES Closing Slide">
    <p:spTree>
      <p:nvGrpSpPr>
        <p:cNvPr id="1" name=""/>
        <p:cNvGrpSpPr/>
        <p:nvPr/>
      </p:nvGrpSpPr>
      <p:grpSpPr>
        <a:xfrm>
          <a:off x="0" y="0"/>
          <a:ext cx="0" cy="0"/>
          <a:chOff x="0" y="0"/>
          <a:chExt cx="0" cy="0"/>
        </a:xfrm>
      </p:grpSpPr>
      <p:pic>
        <p:nvPicPr>
          <p:cNvPr id="3" name="Picture 2" descr="PPT-New Campaign-201624.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5038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DBEE2B-BD08-4803-8B64-1F16EB791718}" type="datetimeFigureOut">
              <a:rPr lang="en-US" smtClean="0"/>
              <a:pPr/>
              <a:t>10/16/2017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8CCFF94-A65C-4398-ABA3-8E096A4408FB}" type="slidenum">
              <a:rPr lang="en-US" smtClean="0"/>
              <a:t>‹#›</a:t>
            </a:fld>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EB8857-91B6-42F2-BDB6-8D4E2BA7143E}" type="slidenum">
              <a:rPr lang="en-US" smtClean="0"/>
              <a:t>‹#›</a:t>
            </a:fld>
            <a:endParaRPr lang="en-US"/>
          </a:p>
        </p:txBody>
      </p:sp>
    </p:spTree>
    <p:extLst>
      <p:ext uri="{BB962C8B-B14F-4D97-AF65-F5344CB8AC3E}">
        <p14:creationId xmlns:p14="http://schemas.microsoft.com/office/powerpoint/2010/main" val="966871159"/>
      </p:ext>
    </p:extLst>
  </p:cSld>
  <p:clrMap bg1="lt1" tx1="dk1" bg2="lt2" tx2="dk2" accent1="accent1" accent2="accent2" accent3="accent3" accent4="accent4" accent5="accent5" accent6="accent6" hlink="hlink" folHlink="folHlink"/>
  <p:sldLayoutIdLst>
    <p:sldLayoutId id="2147483682" r:id="rId1"/>
    <p:sldLayoutId id="2147483708" r:id="rId2"/>
    <p:sldLayoutId id="2147483709" r:id="rId3"/>
    <p:sldLayoutId id="2147483711" r:id="rId4"/>
    <p:sldLayoutId id="2147483710" r:id="rId5"/>
    <p:sldLayoutId id="2147483712" r:id="rId6"/>
    <p:sldLayoutId id="2147483650" r:id="rId7"/>
    <p:sldLayoutId id="2147483713" r:id="rId8"/>
    <p:sldLayoutId id="2147483714" r:id="rId9"/>
    <p:sldLayoutId id="2147483652" r:id="rId10"/>
    <p:sldLayoutId id="2147483715" r:id="rId11"/>
    <p:sldLayoutId id="2147483716" r:id="rId12"/>
    <p:sldLayoutId id="2147483717" r:id="rId13"/>
    <p:sldLayoutId id="2147483718" r:id="rId14"/>
    <p:sldLayoutId id="2147483719" r:id="rId15"/>
    <p:sldLayoutId id="2147483720" r:id="rId16"/>
    <p:sldLayoutId id="2147483721" r:id="rId17"/>
    <p:sldLayoutId id="2147483683" r:id="rId18"/>
    <p:sldLayoutId id="2147483666" r:id="rId19"/>
    <p:sldLayoutId id="2147483689" r:id="rId20"/>
    <p:sldLayoutId id="2147483722" r:id="rId21"/>
    <p:sldLayoutId id="2147483723" r:id="rId22"/>
    <p:sldLayoutId id="2147483669" r:id="rId23"/>
    <p:sldLayoutId id="2147483724" r:id="rId24"/>
    <p:sldLayoutId id="2147483727" r:id="rId25"/>
    <p:sldLayoutId id="2147483728" r:id="rId26"/>
    <p:sldLayoutId id="2147483729" r:id="rId27"/>
    <p:sldLayoutId id="2147483730" r:id="rId28"/>
    <p:sldLayoutId id="2147483726" r:id="rId29"/>
    <p:sldLayoutId id="2147483725" r:id="rId30"/>
    <p:sldLayoutId id="2147483731" r:id="rId31"/>
    <p:sldLayoutId id="2147483738" r:id="rId32"/>
    <p:sldLayoutId id="2147483732" r:id="rId33"/>
    <p:sldLayoutId id="2147483733" r:id="rId34"/>
    <p:sldLayoutId id="2147483734" r:id="rId35"/>
    <p:sldLayoutId id="2147483735" r:id="rId36"/>
    <p:sldLayoutId id="2147483739" r:id="rId37"/>
    <p:sldLayoutId id="2147483740" r:id="rId38"/>
    <p:sldLayoutId id="2147483741" r:id="rId39"/>
    <p:sldLayoutId id="2147483742" r:id="rId40"/>
    <p:sldLayoutId id="2147483736" r:id="rId41"/>
    <p:sldLayoutId id="2147483737" r:id="rId4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685800" y="4648200"/>
            <a:ext cx="5791200" cy="1143000"/>
          </a:xfrm>
        </p:spPr>
        <p:txBody>
          <a:bodyPr>
            <a:normAutofit/>
          </a:bodyPr>
          <a:lstStyle/>
          <a:p>
            <a:pPr algn="ctr"/>
            <a:r>
              <a:rPr lang="en-US" dirty="0"/>
              <a:t>Dr. David Skiff </a:t>
            </a:r>
          </a:p>
          <a:p>
            <a:pPr algn="ctr"/>
            <a:r>
              <a:rPr lang="en-US" dirty="0"/>
              <a:t>NACSW Conference 2017</a:t>
            </a:r>
          </a:p>
          <a:p>
            <a:pPr algn="ctr"/>
            <a:r>
              <a:rPr lang="en-US" dirty="0"/>
              <a:t>Charlotte NC </a:t>
            </a:r>
          </a:p>
          <a:p>
            <a:pPr algn="ctr"/>
            <a:endParaRPr lang="en-US" dirty="0"/>
          </a:p>
        </p:txBody>
      </p:sp>
      <p:sp>
        <p:nvSpPr>
          <p:cNvPr id="3" name="Text Placeholder 2"/>
          <p:cNvSpPr>
            <a:spLocks noGrp="1"/>
          </p:cNvSpPr>
          <p:nvPr>
            <p:ph type="body" sz="quarter" idx="12"/>
          </p:nvPr>
        </p:nvSpPr>
        <p:spPr>
          <a:xfrm>
            <a:off x="685800" y="3920835"/>
            <a:ext cx="8305800" cy="457200"/>
          </a:xfrm>
        </p:spPr>
        <p:txBody>
          <a:bodyPr>
            <a:normAutofit fontScale="25000" lnSpcReduction="20000"/>
          </a:bodyPr>
          <a:lstStyle/>
          <a:p>
            <a:pPr algn="ctr"/>
            <a:endParaRPr lang="en-US" dirty="0"/>
          </a:p>
          <a:p>
            <a:endParaRPr lang="en-US" sz="8800" dirty="0"/>
          </a:p>
          <a:p>
            <a:r>
              <a:rPr lang="en-US" sz="7200" dirty="0"/>
              <a:t>Developing a BSW degree-completion program in an Ultra Orthodox Jewish community</a:t>
            </a:r>
          </a:p>
          <a:p>
            <a:endParaRPr lang="en-US" sz="9600" dirty="0"/>
          </a:p>
          <a:p>
            <a:endParaRPr lang="en-US" dirty="0"/>
          </a:p>
        </p:txBody>
      </p:sp>
    </p:spTree>
    <p:extLst>
      <p:ext uri="{BB962C8B-B14F-4D97-AF65-F5344CB8AC3E}">
        <p14:creationId xmlns:p14="http://schemas.microsoft.com/office/powerpoint/2010/main" val="2794536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Ultra Orthodox Jewish students face similar challenges that Christian students face when attempting to find schools of social work that were sensitive to the faith perspective of these students.  Compatible world views opened the door to a new degree-completion program from a Christian college in an ultra Orthodox Jewish community.  </a:t>
            </a:r>
          </a:p>
          <a:p>
            <a:pPr marL="0" indent="0">
              <a:buNone/>
            </a:pPr>
            <a:endParaRPr lang="en-US" dirty="0"/>
          </a:p>
          <a:p>
            <a:pPr marL="0" indent="0">
              <a:buNone/>
            </a:pPr>
            <a:r>
              <a:rPr lang="en-US" dirty="0"/>
              <a:t>Today’s Agenda</a:t>
            </a:r>
          </a:p>
          <a:p>
            <a:r>
              <a:rPr lang="en-US" dirty="0"/>
              <a:t>History, compatible world views and sensitivity to spirituality</a:t>
            </a:r>
          </a:p>
          <a:p>
            <a:r>
              <a:rPr lang="en-US" dirty="0"/>
              <a:t>Change agents and navigating institutional systems</a:t>
            </a:r>
          </a:p>
          <a:p>
            <a:r>
              <a:rPr lang="en-US" dirty="0"/>
              <a:t>Curricular transformation</a:t>
            </a:r>
          </a:p>
          <a:p>
            <a:r>
              <a:rPr lang="en-US" dirty="0"/>
              <a:t>Cohort #1</a:t>
            </a:r>
          </a:p>
          <a:p>
            <a:r>
              <a:rPr lang="en-US" dirty="0"/>
              <a:t>Change is possible.</a:t>
            </a:r>
          </a:p>
          <a:p>
            <a:pPr marL="0" indent="0">
              <a:buNone/>
            </a:pPr>
            <a:endParaRPr lang="en-US" dirty="0"/>
          </a:p>
        </p:txBody>
      </p:sp>
      <p:sp>
        <p:nvSpPr>
          <p:cNvPr id="3" name="Text Placeholder 2"/>
          <p:cNvSpPr>
            <a:spLocks noGrp="1"/>
          </p:cNvSpPr>
          <p:nvPr>
            <p:ph type="body" sz="quarter" idx="11"/>
          </p:nvPr>
        </p:nvSpPr>
        <p:spPr/>
        <p:txBody>
          <a:bodyPr>
            <a:normAutofit lnSpcReduction="10000"/>
          </a:bodyPr>
          <a:lstStyle/>
          <a:p>
            <a:r>
              <a:rPr lang="en-US" dirty="0" err="1"/>
              <a:t>Intoduction</a:t>
            </a:r>
            <a:endParaRPr lang="en-US" dirty="0"/>
          </a:p>
        </p:txBody>
      </p:sp>
    </p:spTree>
    <p:extLst>
      <p:ext uri="{BB962C8B-B14F-4D97-AF65-F5344CB8AC3E}">
        <p14:creationId xmlns:p14="http://schemas.microsoft.com/office/powerpoint/2010/main" val="2762510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Summer of 2013, Chaya Esther </a:t>
            </a:r>
            <a:r>
              <a:rPr lang="en-US" dirty="0" err="1"/>
              <a:t>Presburg</a:t>
            </a:r>
            <a:r>
              <a:rPr lang="en-US" dirty="0"/>
              <a:t> and Testing and Training International proposed a partnership based upon:</a:t>
            </a:r>
          </a:p>
          <a:p>
            <a:pPr marL="0" indent="0">
              <a:buNone/>
            </a:pPr>
            <a:r>
              <a:rPr lang="en-US" dirty="0"/>
              <a:t>       A. Compatible world views</a:t>
            </a:r>
          </a:p>
          <a:p>
            <a:pPr marL="0" indent="0">
              <a:buNone/>
            </a:pPr>
            <a:r>
              <a:rPr lang="en-US" dirty="0"/>
              <a:t>       B.  Sensitivity to spirituality on both sides</a:t>
            </a:r>
          </a:p>
          <a:p>
            <a:r>
              <a:rPr lang="en-US" dirty="0"/>
              <a:t>Fall 2013 initial questions and answers</a:t>
            </a:r>
          </a:p>
          <a:p>
            <a:r>
              <a:rPr lang="en-US" dirty="0"/>
              <a:t>November 12, 2013: BSW Program approved moving forward with a new BSW degree-completion program</a:t>
            </a:r>
          </a:p>
          <a:p>
            <a:r>
              <a:rPr lang="en-US" dirty="0"/>
              <a:t>June 2014: Department approval granted</a:t>
            </a:r>
          </a:p>
          <a:p>
            <a:r>
              <a:rPr lang="en-US" dirty="0"/>
              <a:t>Fall 2014 to June 2016: the time period to finalize Middle States and NY State Education accreditation requirements</a:t>
            </a:r>
          </a:p>
          <a:p>
            <a:r>
              <a:rPr lang="en-US" dirty="0"/>
              <a:t>June 6, 2016: TTI/RWC MOU officially signed</a:t>
            </a:r>
          </a:p>
          <a:p>
            <a:r>
              <a:rPr lang="en-US" dirty="0"/>
              <a:t>February 2017: NTSWK cohort #1 officially launched</a:t>
            </a:r>
          </a:p>
          <a:p>
            <a:endParaRPr lang="en-US" dirty="0"/>
          </a:p>
          <a:p>
            <a:pPr marL="0" indent="0">
              <a:buNone/>
            </a:pPr>
            <a:endParaRPr lang="en-US" dirty="0"/>
          </a:p>
          <a:p>
            <a:pPr marL="0" indent="0">
              <a:buNone/>
            </a:pPr>
            <a:endParaRPr lang="en-US" dirty="0"/>
          </a:p>
          <a:p>
            <a:endParaRPr lang="en-US" dirty="0"/>
          </a:p>
        </p:txBody>
      </p:sp>
      <p:sp>
        <p:nvSpPr>
          <p:cNvPr id="3" name="Text Placeholder 2"/>
          <p:cNvSpPr>
            <a:spLocks noGrp="1"/>
          </p:cNvSpPr>
          <p:nvPr>
            <p:ph type="body" sz="quarter" idx="11"/>
          </p:nvPr>
        </p:nvSpPr>
        <p:spPr/>
        <p:txBody>
          <a:bodyPr>
            <a:normAutofit fontScale="85000" lnSpcReduction="10000"/>
          </a:bodyPr>
          <a:lstStyle/>
          <a:p>
            <a:r>
              <a:rPr lang="en-US" dirty="0"/>
              <a:t>History, compatible world views, and sensitivity to spirituality</a:t>
            </a:r>
          </a:p>
        </p:txBody>
      </p:sp>
    </p:spTree>
    <p:extLst>
      <p:ext uri="{BB962C8B-B14F-4D97-AF65-F5344CB8AC3E}">
        <p14:creationId xmlns:p14="http://schemas.microsoft.com/office/powerpoint/2010/main" val="223707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Change agents are people who act as a catalyst for change.</a:t>
            </a:r>
          </a:p>
          <a:p>
            <a:r>
              <a:rPr lang="en-US" dirty="0"/>
              <a:t>Five common characteristics of these people are:</a:t>
            </a:r>
          </a:p>
          <a:p>
            <a:pPr marL="0" indent="0">
              <a:buNone/>
            </a:pPr>
            <a:r>
              <a:rPr lang="en-US" dirty="0"/>
              <a:t>      1. Clear vision</a:t>
            </a:r>
          </a:p>
          <a:p>
            <a:pPr marL="0" indent="0">
              <a:buNone/>
            </a:pPr>
            <a:r>
              <a:rPr lang="en-US" dirty="0"/>
              <a:t>      2. Patient yet persistent</a:t>
            </a:r>
          </a:p>
          <a:p>
            <a:pPr marL="0" indent="0">
              <a:buNone/>
            </a:pPr>
            <a:r>
              <a:rPr lang="en-US" dirty="0"/>
              <a:t>      3. Asks tough questions</a:t>
            </a:r>
          </a:p>
          <a:p>
            <a:pPr marL="0" indent="0">
              <a:buNone/>
            </a:pPr>
            <a:r>
              <a:rPr lang="en-US" dirty="0"/>
              <a:t>      4. Knowledgeable and leads by example</a:t>
            </a:r>
          </a:p>
          <a:p>
            <a:pPr marL="0" indent="0">
              <a:buNone/>
            </a:pPr>
            <a:r>
              <a:rPr lang="en-US" dirty="0"/>
              <a:t>      5. Strong relationships built on trust</a:t>
            </a:r>
          </a:p>
          <a:p>
            <a:pPr marL="0" indent="0">
              <a:buNone/>
            </a:pPr>
            <a:r>
              <a:rPr lang="en-US" dirty="0"/>
              <a:t>           http://georgecouros.ca/blog/archives/3615</a:t>
            </a:r>
          </a:p>
          <a:p>
            <a:pPr marL="0" indent="0">
              <a:buNone/>
            </a:pPr>
            <a:endParaRPr lang="en-US" dirty="0"/>
          </a:p>
        </p:txBody>
      </p:sp>
      <p:sp>
        <p:nvSpPr>
          <p:cNvPr id="3" name="Text Placeholder 2"/>
          <p:cNvSpPr>
            <a:spLocks noGrp="1"/>
          </p:cNvSpPr>
          <p:nvPr>
            <p:ph type="body" sz="quarter" idx="11"/>
          </p:nvPr>
        </p:nvSpPr>
        <p:spPr/>
        <p:txBody>
          <a:bodyPr>
            <a:normAutofit lnSpcReduction="10000"/>
          </a:bodyPr>
          <a:lstStyle/>
          <a:p>
            <a:r>
              <a:rPr lang="en-US" dirty="0"/>
              <a:t>Change agents</a:t>
            </a:r>
          </a:p>
        </p:txBody>
      </p:sp>
    </p:spTree>
    <p:extLst>
      <p:ext uri="{BB962C8B-B14F-4D97-AF65-F5344CB8AC3E}">
        <p14:creationId xmlns:p14="http://schemas.microsoft.com/office/powerpoint/2010/main" val="241911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Department of Social Work</a:t>
            </a:r>
          </a:p>
          <a:p>
            <a:r>
              <a:rPr lang="en-US" dirty="0"/>
              <a:t>Faculty Senate and the Undergraduate Curriculum Council</a:t>
            </a:r>
          </a:p>
          <a:p>
            <a:r>
              <a:rPr lang="en-US" dirty="0"/>
              <a:t>College administration</a:t>
            </a:r>
          </a:p>
          <a:p>
            <a:r>
              <a:rPr lang="en-US" dirty="0"/>
              <a:t>CSWE approval</a:t>
            </a:r>
          </a:p>
          <a:p>
            <a:r>
              <a:rPr lang="en-US" dirty="0"/>
              <a:t>Testing and Training International MOU</a:t>
            </a:r>
          </a:p>
          <a:p>
            <a:r>
              <a:rPr lang="en-US" dirty="0"/>
              <a:t>NY State Education Accreditation</a:t>
            </a:r>
          </a:p>
          <a:p>
            <a:r>
              <a:rPr lang="en-US" dirty="0"/>
              <a:t>Middle States Accreditation</a:t>
            </a:r>
          </a:p>
          <a:p>
            <a:r>
              <a:rPr lang="en-US" dirty="0"/>
              <a:t>RWC Admissions, Financial Aid, Billing, Registration, Informational Technology, Security and Health Services.</a:t>
            </a:r>
          </a:p>
          <a:p>
            <a:pPr marL="0" indent="0">
              <a:buNone/>
            </a:pPr>
            <a:r>
              <a:rPr lang="en-US" b="1" dirty="0"/>
              <a:t> </a:t>
            </a:r>
            <a:endParaRPr lang="en-US" dirty="0"/>
          </a:p>
          <a:p>
            <a:r>
              <a:rPr lang="en-US" dirty="0"/>
              <a:t>My goal as Dean and Chair of the Department of Social Work is to assist our students, faculty and staff in becoming hilariously free to use their gifts and abilities where ever God is calling them to serve, locally, nationally, and internationally.</a:t>
            </a:r>
          </a:p>
          <a:p>
            <a:endParaRPr lang="en-US" dirty="0"/>
          </a:p>
        </p:txBody>
      </p:sp>
      <p:sp>
        <p:nvSpPr>
          <p:cNvPr id="3" name="Text Placeholder 2"/>
          <p:cNvSpPr>
            <a:spLocks noGrp="1"/>
          </p:cNvSpPr>
          <p:nvPr>
            <p:ph type="body" sz="quarter" idx="11"/>
          </p:nvPr>
        </p:nvSpPr>
        <p:spPr/>
        <p:txBody>
          <a:bodyPr>
            <a:normAutofit fontScale="25000" lnSpcReduction="20000"/>
          </a:bodyPr>
          <a:lstStyle/>
          <a:p>
            <a:endParaRPr lang="en-US" dirty="0"/>
          </a:p>
          <a:p>
            <a:r>
              <a:rPr lang="en-US" sz="5900" dirty="0"/>
              <a:t> </a:t>
            </a:r>
          </a:p>
          <a:p>
            <a:r>
              <a:rPr lang="en-US" sz="12800" dirty="0"/>
              <a:t>Change agents and navigating institutional systems</a:t>
            </a:r>
          </a:p>
          <a:p>
            <a:endParaRPr lang="en-US" sz="12800" dirty="0"/>
          </a:p>
        </p:txBody>
      </p:sp>
    </p:spTree>
    <p:extLst>
      <p:ext uri="{BB962C8B-B14F-4D97-AF65-F5344CB8AC3E}">
        <p14:creationId xmlns:p14="http://schemas.microsoft.com/office/powerpoint/2010/main" val="268791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fade">
                                      <p:cBhvr>
                                        <p:cTn id="34" dur="1000"/>
                                        <p:tgtEl>
                                          <p:spTgt spid="2">
                                            <p:txEl>
                                              <p:pRg st="5" end="5"/>
                                            </p:txEl>
                                          </p:spTgt>
                                        </p:tgtEl>
                                      </p:cBhvr>
                                    </p:animEffect>
                                    <p:anim calcmode="lin" valueType="num">
                                      <p:cBhvr>
                                        <p:cTn id="3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1000"/>
                                        <p:tgtEl>
                                          <p:spTgt spid="2">
                                            <p:txEl>
                                              <p:pRg st="6" end="6"/>
                                            </p:txEl>
                                          </p:spTgt>
                                        </p:tgtEl>
                                      </p:cBhvr>
                                    </p:animEffect>
                                    <p:anim calcmode="lin" valueType="num">
                                      <p:cBhvr>
                                        <p:cTn id="4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Effect transition="in" filter="fade">
                                      <p:cBhvr>
                                        <p:cTn id="46" dur="1000"/>
                                        <p:tgtEl>
                                          <p:spTgt spid="2">
                                            <p:txEl>
                                              <p:pRg st="7" end="7"/>
                                            </p:txEl>
                                          </p:spTgt>
                                        </p:tgtEl>
                                      </p:cBhvr>
                                    </p:animEffect>
                                    <p:anim calcmode="lin" valueType="num">
                                      <p:cBhvr>
                                        <p:cTn id="4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Effect transition="in" filter="fade">
                                      <p:cBhvr>
                                        <p:cTn id="53" dur="1000"/>
                                        <p:tgtEl>
                                          <p:spTgt spid="2">
                                            <p:txEl>
                                              <p:pRg st="9" end="9"/>
                                            </p:txEl>
                                          </p:spTgt>
                                        </p:tgtEl>
                                      </p:cBhvr>
                                    </p:animEffect>
                                    <p:anim calcmode="lin" valueType="num">
                                      <p:cBhvr>
                                        <p:cTn id="54"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Social Work Values and Cultural sensitivity</a:t>
            </a:r>
          </a:p>
          <a:p>
            <a:r>
              <a:rPr lang="en-US" dirty="0"/>
              <a:t>NY State Education</a:t>
            </a:r>
          </a:p>
          <a:p>
            <a:pPr marL="0" indent="0">
              <a:buNone/>
            </a:pPr>
            <a:r>
              <a:rPr lang="en-US" dirty="0"/>
              <a:t>       Which form to fill out?</a:t>
            </a:r>
          </a:p>
          <a:p>
            <a:pPr marL="0" indent="0">
              <a:buNone/>
            </a:pPr>
            <a:r>
              <a:rPr lang="en-US" dirty="0"/>
              <a:t>       Which format?</a:t>
            </a:r>
          </a:p>
          <a:p>
            <a:pPr marL="0" indent="0">
              <a:buNone/>
            </a:pPr>
            <a:r>
              <a:rPr lang="en-US" dirty="0"/>
              <a:t>       6, 4, 2 final questions to be answered</a:t>
            </a:r>
          </a:p>
          <a:p>
            <a:r>
              <a:rPr lang="en-US" dirty="0"/>
              <a:t>Calendar considerations that are respectful of both Jewish and Christian holidays</a:t>
            </a:r>
          </a:p>
          <a:p>
            <a:r>
              <a:rPr lang="en-US" dirty="0"/>
              <a:t>Transfer credit evaluations of unique educational institutions</a:t>
            </a:r>
          </a:p>
          <a:p>
            <a:r>
              <a:rPr lang="en-US" dirty="0"/>
              <a:t>Hiring of a full time faculty member willing to teach on Sunday</a:t>
            </a:r>
          </a:p>
          <a:p>
            <a:r>
              <a:rPr lang="en-US" dirty="0"/>
              <a:t>Hiring of Jewish adjuncts for several classes: Diversity, Marriage and the Family and Spirituality and Social Work Practice</a:t>
            </a:r>
          </a:p>
          <a:p>
            <a:endParaRPr lang="en-US" dirty="0"/>
          </a:p>
          <a:p>
            <a:endParaRPr lang="en-US" dirty="0"/>
          </a:p>
        </p:txBody>
      </p:sp>
      <p:sp>
        <p:nvSpPr>
          <p:cNvPr id="3" name="Text Placeholder 2"/>
          <p:cNvSpPr>
            <a:spLocks noGrp="1"/>
          </p:cNvSpPr>
          <p:nvPr>
            <p:ph type="body" sz="quarter" idx="11"/>
          </p:nvPr>
        </p:nvSpPr>
        <p:spPr>
          <a:xfrm>
            <a:off x="0" y="990600"/>
            <a:ext cx="9144000" cy="685800"/>
          </a:xfrm>
        </p:spPr>
        <p:txBody>
          <a:bodyPr>
            <a:normAutofit/>
          </a:bodyPr>
          <a:lstStyle/>
          <a:p>
            <a:r>
              <a:rPr lang="en-US" dirty="0"/>
              <a:t>Unique Challenges</a:t>
            </a:r>
          </a:p>
        </p:txBody>
      </p:sp>
    </p:spTree>
    <p:extLst>
      <p:ext uri="{BB962C8B-B14F-4D97-AF65-F5344CB8AC3E}">
        <p14:creationId xmlns:p14="http://schemas.microsoft.com/office/powerpoint/2010/main" val="175729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We had a head start with two course syllabi for NY State Ed.</a:t>
            </a:r>
          </a:p>
          <a:p>
            <a:r>
              <a:rPr lang="en-US" dirty="0"/>
              <a:t>We had a full time hire with six months lead time before launch.</a:t>
            </a:r>
          </a:p>
          <a:p>
            <a:r>
              <a:rPr lang="en-US" dirty="0"/>
              <a:t>We already taught summer courses in the four week format.</a:t>
            </a:r>
          </a:p>
          <a:p>
            <a:r>
              <a:rPr lang="en-US" dirty="0"/>
              <a:t>We were prioritizing the best 20 of 45 classroom instruction hours.</a:t>
            </a:r>
          </a:p>
          <a:p>
            <a:r>
              <a:rPr lang="en-US" dirty="0"/>
              <a:t>We also had to prioritize course assignments to realistically fit into a four week format.  We negotiated this with student input over the first four courses.</a:t>
            </a:r>
          </a:p>
          <a:p>
            <a:r>
              <a:rPr lang="en-US" dirty="0"/>
              <a:t>NTSWK faculty met monthly to review course evaluations, to brainstorm issues, and to team build.</a:t>
            </a:r>
          </a:p>
          <a:p>
            <a:r>
              <a:rPr lang="en-US" dirty="0"/>
              <a:t>We had to navigate our use of technology in both the face to face and distance learning format.</a:t>
            </a:r>
          </a:p>
          <a:p>
            <a:endParaRPr lang="en-US" dirty="0"/>
          </a:p>
          <a:p>
            <a:endParaRPr lang="en-US" dirty="0"/>
          </a:p>
          <a:p>
            <a:endParaRPr lang="en-US" dirty="0"/>
          </a:p>
          <a:p>
            <a:endParaRPr lang="en-US" dirty="0"/>
          </a:p>
          <a:p>
            <a:endParaRPr lang="en-US" dirty="0"/>
          </a:p>
        </p:txBody>
      </p:sp>
      <p:sp>
        <p:nvSpPr>
          <p:cNvPr id="3" name="Text Placeholder 2"/>
          <p:cNvSpPr>
            <a:spLocks noGrp="1"/>
          </p:cNvSpPr>
          <p:nvPr>
            <p:ph type="body" sz="quarter" idx="11"/>
          </p:nvPr>
        </p:nvSpPr>
        <p:spPr/>
        <p:txBody>
          <a:bodyPr>
            <a:normAutofit lnSpcReduction="10000"/>
          </a:bodyPr>
          <a:lstStyle/>
          <a:p>
            <a:r>
              <a:rPr lang="en-US" dirty="0"/>
              <a:t>Curricular transformation under the 2015 EPAS</a:t>
            </a:r>
          </a:p>
        </p:txBody>
      </p:sp>
    </p:spTree>
    <p:extLst>
      <p:ext uri="{BB962C8B-B14F-4D97-AF65-F5344CB8AC3E}">
        <p14:creationId xmlns:p14="http://schemas.microsoft.com/office/powerpoint/2010/main" val="280898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We had to get creative in replicating the traditional assessment with the non-traditional world including:</a:t>
            </a:r>
          </a:p>
          <a:p>
            <a:pPr marL="0" indent="0">
              <a:buNone/>
            </a:pPr>
            <a:r>
              <a:rPr lang="en-US" dirty="0"/>
              <a:t>     1.  Role play of our lobby day talking points assessment for the policy</a:t>
            </a:r>
          </a:p>
          <a:p>
            <a:pPr marL="0" indent="0">
              <a:buNone/>
            </a:pPr>
            <a:r>
              <a:rPr lang="en-US" dirty="0"/>
              <a:t>           course</a:t>
            </a:r>
          </a:p>
          <a:p>
            <a:pPr marL="0" indent="0">
              <a:buNone/>
            </a:pPr>
            <a:r>
              <a:rPr lang="en-US" dirty="0"/>
              <a:t>     2.  Developing a series of decision making matrix from our </a:t>
            </a:r>
          </a:p>
          <a:p>
            <a:pPr marL="0" indent="0">
              <a:buNone/>
            </a:pPr>
            <a:r>
              <a:rPr lang="en-US" dirty="0"/>
              <a:t>           emergency room trauma simulation videos used in our family </a:t>
            </a:r>
          </a:p>
          <a:p>
            <a:pPr marL="0" indent="0">
              <a:buNone/>
            </a:pPr>
            <a:r>
              <a:rPr lang="en-US" dirty="0"/>
              <a:t>           practice course</a:t>
            </a:r>
          </a:p>
          <a:p>
            <a:pPr marL="0" indent="0">
              <a:buNone/>
            </a:pPr>
            <a:r>
              <a:rPr lang="en-US" dirty="0"/>
              <a:t>     3.  Continuing our tradition of using agency-based research problems</a:t>
            </a:r>
          </a:p>
          <a:p>
            <a:pPr marL="0" indent="0">
              <a:buNone/>
            </a:pPr>
            <a:r>
              <a:rPr lang="en-US" dirty="0"/>
              <a:t>           that start in the research course and finish up while the students </a:t>
            </a:r>
          </a:p>
          <a:p>
            <a:pPr marL="0" indent="0">
              <a:buNone/>
            </a:pPr>
            <a:r>
              <a:rPr lang="en-US" dirty="0"/>
              <a:t>           are in field</a:t>
            </a:r>
          </a:p>
          <a:p>
            <a:pPr marL="0" indent="0">
              <a:buNone/>
            </a:pPr>
            <a:r>
              <a:rPr lang="en-US" dirty="0"/>
              <a:t>      4.  We are still working on replicating our Salvation Army </a:t>
            </a:r>
          </a:p>
          <a:p>
            <a:pPr marL="0" indent="0">
              <a:buNone/>
            </a:pPr>
            <a:r>
              <a:rPr lang="en-US" dirty="0"/>
              <a:t>           interviewing lab with a similar Jewish organization during </a:t>
            </a:r>
          </a:p>
          <a:p>
            <a:pPr marL="0" indent="0">
              <a:buNone/>
            </a:pPr>
            <a:r>
              <a:rPr lang="en-US"/>
              <a:t>           Passover</a:t>
            </a:r>
            <a:endParaRPr lang="en-US" dirty="0"/>
          </a:p>
          <a:p>
            <a:endParaRPr lang="en-US" dirty="0"/>
          </a:p>
        </p:txBody>
      </p:sp>
      <p:sp>
        <p:nvSpPr>
          <p:cNvPr id="3" name="Text Placeholder 2"/>
          <p:cNvSpPr>
            <a:spLocks noGrp="1"/>
          </p:cNvSpPr>
          <p:nvPr>
            <p:ph type="body" sz="quarter" idx="11"/>
          </p:nvPr>
        </p:nvSpPr>
        <p:spPr/>
        <p:txBody>
          <a:bodyPr>
            <a:normAutofit lnSpcReduction="10000"/>
          </a:bodyPr>
          <a:lstStyle/>
          <a:p>
            <a:r>
              <a:rPr lang="en-US" dirty="0"/>
              <a:t>Curricular Transformation</a:t>
            </a:r>
          </a:p>
        </p:txBody>
      </p:sp>
    </p:spTree>
    <p:extLst>
      <p:ext uri="{BB962C8B-B14F-4D97-AF65-F5344CB8AC3E}">
        <p14:creationId xmlns:p14="http://schemas.microsoft.com/office/powerpoint/2010/main" val="378826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down)">
                                      <p:cBhvr>
                                        <p:cTn id="20" dur="500"/>
                                        <p:tgtEl>
                                          <p:spTgt spid="2">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down)">
                                      <p:cBhvr>
                                        <p:cTn id="23" dur="500"/>
                                        <p:tgtEl>
                                          <p:spTgt spid="2">
                                            <p:txEl>
                                              <p:pRg st="4" end="4"/>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wipe(down)">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wipe(down)">
                                      <p:cBhvr>
                                        <p:cTn id="31" dur="500"/>
                                        <p:tgtEl>
                                          <p:spTgt spid="2">
                                            <p:txEl>
                                              <p:pRg st="6" end="6"/>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wipe(down)">
                                      <p:cBhvr>
                                        <p:cTn id="34" dur="500"/>
                                        <p:tgtEl>
                                          <p:spTgt spid="2">
                                            <p:txEl>
                                              <p:pRg st="7" end="7"/>
                                            </p:txEl>
                                          </p:spTgt>
                                        </p:tgtEl>
                                      </p:cBhvr>
                                    </p:animEffect>
                                  </p:childTnLst>
                                </p:cTn>
                              </p:par>
                              <p:par>
                                <p:cTn id="35" presetID="22" presetClass="entr" presetSubtype="4"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wipe(down)">
                                      <p:cBhvr>
                                        <p:cTn id="37" dur="5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wipe(down)">
                                      <p:cBhvr>
                                        <p:cTn id="42" dur="500"/>
                                        <p:tgtEl>
                                          <p:spTgt spid="2">
                                            <p:txEl>
                                              <p:pRg st="9" end="9"/>
                                            </p:txEl>
                                          </p:spTgt>
                                        </p:tgtEl>
                                      </p:cBhvr>
                                    </p:animEffect>
                                  </p:childTnLst>
                                </p:cTn>
                              </p:par>
                              <p:par>
                                <p:cTn id="43" presetID="22" presetClass="entr" presetSubtype="4" fill="hold" nodeType="with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wipe(down)">
                                      <p:cBhvr>
                                        <p:cTn id="45" dur="500"/>
                                        <p:tgtEl>
                                          <p:spTgt spid="2">
                                            <p:txEl>
                                              <p:pRg st="10" end="10"/>
                                            </p:txEl>
                                          </p:spTgt>
                                        </p:tgtEl>
                                      </p:cBhvr>
                                    </p:animEffect>
                                  </p:childTnLst>
                                </p:cTn>
                              </p:par>
                              <p:par>
                                <p:cTn id="46" presetID="22" presetClass="entr" presetSubtype="4" fill="hold" nodeType="with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wipe(down)">
                                      <p:cBhvr>
                                        <p:cTn id="48"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10 females: 3 are married, 7 are single, and the age range is 19-51</a:t>
            </a:r>
          </a:p>
          <a:p>
            <a:r>
              <a:rPr lang="en-US" dirty="0"/>
              <a:t>This cohort of students is determined to get the highest marks. </a:t>
            </a:r>
          </a:p>
          <a:p>
            <a:r>
              <a:rPr lang="en-US" dirty="0"/>
              <a:t>This cohort seems to have an all-or-nothing approach, and so, as a group, we began to brainstorm on how to change their mindset so that it is focused on social work skill-mastery and not just a grade. </a:t>
            </a:r>
          </a:p>
          <a:p>
            <a:r>
              <a:rPr lang="en-US" dirty="0"/>
              <a:t>This cohort is also assertive, ask a lot of questions, engaging their critical thinking skills easily in both open discussion and in peer dialogue. </a:t>
            </a:r>
          </a:p>
          <a:p>
            <a:r>
              <a:rPr lang="en-US" dirty="0"/>
              <a:t>One of the most important aspects is helping the cohort with professional communication, paying attention to group dynamics, especially related to speaking, listening and writing. How do we continuously help them balance between judgment and empathy?</a:t>
            </a:r>
          </a:p>
          <a:p>
            <a:endParaRPr lang="en-US" dirty="0"/>
          </a:p>
          <a:p>
            <a:endParaRPr lang="en-US" dirty="0"/>
          </a:p>
        </p:txBody>
      </p:sp>
      <p:sp>
        <p:nvSpPr>
          <p:cNvPr id="3" name="Text Placeholder 2"/>
          <p:cNvSpPr>
            <a:spLocks noGrp="1"/>
          </p:cNvSpPr>
          <p:nvPr>
            <p:ph type="body" sz="quarter" idx="11"/>
          </p:nvPr>
        </p:nvSpPr>
        <p:spPr/>
        <p:txBody>
          <a:bodyPr>
            <a:normAutofit lnSpcReduction="10000"/>
          </a:bodyPr>
          <a:lstStyle/>
          <a:p>
            <a:r>
              <a:rPr lang="en-US" dirty="0"/>
              <a:t>Cohort #1</a:t>
            </a:r>
          </a:p>
        </p:txBody>
      </p:sp>
    </p:spTree>
    <p:extLst>
      <p:ext uri="{BB962C8B-B14F-4D97-AF65-F5344CB8AC3E}">
        <p14:creationId xmlns:p14="http://schemas.microsoft.com/office/powerpoint/2010/main" val="366465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1700" b="1" dirty="0">
                <a:latin typeface="Times New Roman" panose="02020603050405020304" pitchFamily="18" charset="0"/>
                <a:cs typeface="Times New Roman" panose="02020603050405020304" pitchFamily="18" charset="0"/>
              </a:rPr>
              <a:t>These students willingly engage and embrace spiritual integration.</a:t>
            </a:r>
          </a:p>
          <a:p>
            <a:r>
              <a:rPr lang="en-US" sz="1600" dirty="0"/>
              <a:t>“In conclusion this assignment was difficult for me. It made me realize just how grateful I ought to be that I live in a land that allows me to practice my religion the way I see fit, and that does not seek to impose its beliefs on me.”</a:t>
            </a:r>
          </a:p>
          <a:p>
            <a:endParaRPr lang="en-US" sz="1600" dirty="0"/>
          </a:p>
          <a:p>
            <a:r>
              <a:rPr lang="en-US" sz="1600" dirty="0"/>
              <a:t>“As a future social worker, I am proud that the tenets of social justice are intrinsic to my own core values. The Creators attributes of kindness, righteousness, and mercy are primal forces already built into the fabric of the universe. It will be my task to use these attributes to go forth and make a real difference.”</a:t>
            </a:r>
          </a:p>
          <a:p>
            <a:endParaRPr lang="en-US" sz="1600" dirty="0"/>
          </a:p>
          <a:p>
            <a:r>
              <a:rPr lang="en-US" sz="1600" dirty="0"/>
              <a:t> ”Alan Keith Lucas writes under Hebrew justice that Micah puts justice before Kindness and so does the old testament. I have been taught the opposite approach. I learnt at a young age that when G-d punishes He does so with his weaker hand while drawing us close to Him with His stronger hand.”</a:t>
            </a:r>
          </a:p>
          <a:p>
            <a:endParaRPr lang="en-US" sz="1600" dirty="0"/>
          </a:p>
          <a:p>
            <a:r>
              <a:rPr lang="en-US" sz="1600" dirty="0"/>
              <a:t>“The above is just a sampling of the concepts introduced in this article, which I find antithetical to my beliefs and with which I passionately disagree. However, it is precisely this self-awareness and strength in my beliefs which I hope will enable me to help my clients reach their own self-awareness and thus be able to help them within the parameters of their own values.”</a:t>
            </a:r>
          </a:p>
          <a:p>
            <a:endParaRPr lang="en-US" dirty="0"/>
          </a:p>
        </p:txBody>
      </p:sp>
      <p:sp>
        <p:nvSpPr>
          <p:cNvPr id="3" name="Text Placeholder 2"/>
          <p:cNvSpPr>
            <a:spLocks noGrp="1"/>
          </p:cNvSpPr>
          <p:nvPr>
            <p:ph type="body" sz="quarter" idx="11"/>
          </p:nvPr>
        </p:nvSpPr>
        <p:spPr/>
        <p:txBody>
          <a:bodyPr>
            <a:normAutofit lnSpcReduction="10000"/>
          </a:bodyPr>
          <a:lstStyle/>
          <a:p>
            <a:r>
              <a:rPr lang="en-US" dirty="0"/>
              <a:t>Cohort #1</a:t>
            </a:r>
          </a:p>
        </p:txBody>
      </p:sp>
    </p:spTree>
    <p:extLst>
      <p:ext uri="{BB962C8B-B14F-4D97-AF65-F5344CB8AC3E}">
        <p14:creationId xmlns:p14="http://schemas.microsoft.com/office/powerpoint/2010/main" val="420488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 calcmode="lin" valueType="num">
                                      <p:cBhvr additive="base">
                                        <p:cTn id="2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1800" dirty="0"/>
              <a:t>All ten are eligible for admission to the Phi Alpha National Honor Society.</a:t>
            </a:r>
          </a:p>
          <a:p>
            <a:r>
              <a:rPr lang="en-US" sz="1800" dirty="0"/>
              <a:t>Their essays and interview responses affirmed not only their interest in social work but a more diverse exposure to all forms of people groups then might be expected.</a:t>
            </a:r>
          </a:p>
          <a:p>
            <a:r>
              <a:rPr lang="en-US" sz="1800" dirty="0"/>
              <a:t>Like our traditional students, we needed to help each one expand on their strengths and areas of growth.</a:t>
            </a:r>
          </a:p>
          <a:p>
            <a:r>
              <a:rPr lang="en-US" sz="1800" dirty="0"/>
              <a:t>They are all more open to working in Jewish and non-Jewish Agency settings.</a:t>
            </a:r>
          </a:p>
          <a:p>
            <a:r>
              <a:rPr lang="en-US" sz="1800" dirty="0"/>
              <a:t>All plan to go on for the MSW as some future point in their career.</a:t>
            </a:r>
          </a:p>
          <a:p>
            <a:r>
              <a:rPr lang="en-US" sz="1800" dirty="0"/>
              <a:t>They all felt that their needs were being met by the faculty but also shared some constructive ideas for improving the program including using more guest speakers.</a:t>
            </a:r>
          </a:p>
          <a:p>
            <a:r>
              <a:rPr lang="en-US" sz="1800" dirty="0"/>
              <a:t>With some clarification, they were all able to answer our last question, which was, “if there was something we as a faculty could be praying about on your behalf what would that be?”</a:t>
            </a:r>
          </a:p>
          <a:p>
            <a:endParaRPr lang="en-US" sz="1800" dirty="0"/>
          </a:p>
          <a:p>
            <a:endParaRPr lang="en-US" dirty="0"/>
          </a:p>
          <a:p>
            <a:endParaRPr lang="en-US" dirty="0"/>
          </a:p>
          <a:p>
            <a:endParaRPr lang="en-US" dirty="0"/>
          </a:p>
          <a:p>
            <a:endParaRPr lang="en-US" dirty="0"/>
          </a:p>
        </p:txBody>
      </p:sp>
      <p:sp>
        <p:nvSpPr>
          <p:cNvPr id="3" name="Text Placeholder 2"/>
          <p:cNvSpPr>
            <a:spLocks noGrp="1"/>
          </p:cNvSpPr>
          <p:nvPr>
            <p:ph type="body" sz="quarter" idx="11"/>
          </p:nvPr>
        </p:nvSpPr>
        <p:spPr/>
        <p:txBody>
          <a:bodyPr>
            <a:normAutofit lnSpcReduction="10000"/>
          </a:bodyPr>
          <a:lstStyle/>
          <a:p>
            <a:r>
              <a:rPr lang="en-US" dirty="0"/>
              <a:t>Cohort #1 Application to the Major findings</a:t>
            </a:r>
          </a:p>
        </p:txBody>
      </p:sp>
    </p:spTree>
    <p:extLst>
      <p:ext uri="{BB962C8B-B14F-4D97-AF65-F5344CB8AC3E}">
        <p14:creationId xmlns:p14="http://schemas.microsoft.com/office/powerpoint/2010/main" val="255085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circle(in)">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circle(in)">
                                      <p:cBhvr>
                                        <p:cTn id="15" dur="2000"/>
                                        <p:tgtEl>
                                          <p:spTgt spid="2">
                                            <p:txEl>
                                              <p:pRg st="2" end="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circle(in)">
                                      <p:cBhvr>
                                        <p:cTn id="18" dur="20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circle(in)">
                                      <p:cBhvr>
                                        <p:cTn id="23" dur="2000"/>
                                        <p:tgtEl>
                                          <p:spTgt spid="2">
                                            <p:txEl>
                                              <p:pRg st="4" end="4"/>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circle(in)">
                                      <p:cBhvr>
                                        <p:cTn id="26" dur="20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circle(in)">
                                      <p:cBhvr>
                                        <p:cTn id="31"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Locating and completing both Junior and Senior field placements for cohort #1, including placements </a:t>
            </a:r>
            <a:r>
              <a:rPr lang="en-US"/>
              <a:t>in Israel</a:t>
            </a:r>
            <a:endParaRPr lang="en-US" dirty="0"/>
          </a:p>
          <a:p>
            <a:r>
              <a:rPr lang="en-US" dirty="0"/>
              <a:t>Launching of cohorts #2 and number #3, including our first all male cohort</a:t>
            </a:r>
          </a:p>
          <a:p>
            <a:r>
              <a:rPr lang="en-US" dirty="0"/>
              <a:t>Launching a new local NTSWK program out of Rochester, NY and then eventually in Buffalo, NY</a:t>
            </a:r>
          </a:p>
          <a:p>
            <a:r>
              <a:rPr lang="en-US" dirty="0"/>
              <a:t>Expanding the NTSWK program to other states</a:t>
            </a:r>
          </a:p>
          <a:p>
            <a:r>
              <a:rPr lang="en-US" dirty="0"/>
              <a:t>Someday, launching a NTSWK program internationally</a:t>
            </a:r>
          </a:p>
          <a:p>
            <a:pPr marL="0" indent="0">
              <a:buNone/>
            </a:pPr>
            <a:endParaRPr lang="en-US" dirty="0"/>
          </a:p>
          <a:p>
            <a:pPr marL="0" indent="0">
              <a:buNone/>
            </a:pPr>
            <a:endParaRPr lang="en-US" dirty="0"/>
          </a:p>
          <a:p>
            <a:pPr marL="0" indent="0">
              <a:buNone/>
            </a:pPr>
            <a:r>
              <a:rPr lang="en-US" dirty="0"/>
              <a:t>Thank you!</a:t>
            </a:r>
          </a:p>
          <a:p>
            <a:pPr marL="0" indent="0">
              <a:buNone/>
            </a:pPr>
            <a:r>
              <a:rPr lang="en-US" dirty="0"/>
              <a:t> </a:t>
            </a:r>
          </a:p>
          <a:p>
            <a:endParaRPr lang="en-US" dirty="0"/>
          </a:p>
        </p:txBody>
      </p:sp>
      <p:sp>
        <p:nvSpPr>
          <p:cNvPr id="3" name="Text Placeholder 2"/>
          <p:cNvSpPr>
            <a:spLocks noGrp="1"/>
          </p:cNvSpPr>
          <p:nvPr>
            <p:ph type="body" sz="quarter" idx="11"/>
          </p:nvPr>
        </p:nvSpPr>
        <p:spPr/>
        <p:txBody>
          <a:bodyPr>
            <a:normAutofit lnSpcReduction="10000"/>
          </a:bodyPr>
          <a:lstStyle/>
          <a:p>
            <a:r>
              <a:rPr lang="en-US" dirty="0"/>
              <a:t>What’s next?</a:t>
            </a:r>
          </a:p>
        </p:txBody>
      </p:sp>
    </p:spTree>
    <p:extLst>
      <p:ext uri="{BB962C8B-B14F-4D97-AF65-F5344CB8AC3E}">
        <p14:creationId xmlns:p14="http://schemas.microsoft.com/office/powerpoint/2010/main" val="2168776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11179</TotalTime>
  <Words>1154</Words>
  <Application>Microsoft Office PowerPoint</Application>
  <PresentationFormat>On-screen Show (4:3)</PresentationFormat>
  <Paragraphs>120</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Roberts Wesleyan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IT Services</dc:creator>
  <cp:lastModifiedBy>NACSW</cp:lastModifiedBy>
  <cp:revision>75</cp:revision>
  <dcterms:created xsi:type="dcterms:W3CDTF">2012-04-26T18:55:05Z</dcterms:created>
  <dcterms:modified xsi:type="dcterms:W3CDTF">2017-10-16T12:37:12Z</dcterms:modified>
</cp:coreProperties>
</file>