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theme/theme3.xml" ContentType="application/vnd.openxmlformats-officedocument.theme+xml"/>
  <Override PartName="/ppt/slideLayouts/slideLayout7.xml" ContentType="application/vnd.openxmlformats-officedocument.presentationml.slideLayout+xml"/>
  <Override PartName="/ppt/theme/theme4.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2" r:id="rId1"/>
    <p:sldMasterId id="2147483664" r:id="rId2"/>
    <p:sldMasterId id="2147483666" r:id="rId3"/>
    <p:sldMasterId id="2147483668" r:id="rId4"/>
    <p:sldMasterId id="2147483670" r:id="rId5"/>
  </p:sldMasterIdLst>
  <p:notesMasterIdLst>
    <p:notesMasterId r:id="rId7"/>
  </p:notesMasterIdLst>
  <p:handoutMasterIdLst>
    <p:handoutMasterId r:id="rId8"/>
  </p:handoutMasterIdLst>
  <p:sldIdLst>
    <p:sldId id="260" r:id="rId6"/>
  </p:sldIdLst>
  <p:sldSz cx="29260800" cy="21945600"/>
  <p:notesSz cx="9144000" cy="6858000"/>
  <p:defaultTextStyle>
    <a:defPPr>
      <a:defRPr lang="en-US"/>
    </a:defPPr>
    <a:lvl1pPr marL="0" algn="l" defTabSz="1672026" rtl="0" eaLnBrk="1" latinLnBrk="0" hangingPunct="1">
      <a:defRPr sz="6600" kern="1200">
        <a:solidFill>
          <a:schemeClr val="tx1"/>
        </a:solidFill>
        <a:latin typeface="+mn-lt"/>
        <a:ea typeface="+mn-ea"/>
        <a:cs typeface="+mn-cs"/>
      </a:defRPr>
    </a:lvl1pPr>
    <a:lvl2pPr marL="1672026" algn="l" defTabSz="1672026" rtl="0" eaLnBrk="1" latinLnBrk="0" hangingPunct="1">
      <a:defRPr sz="6600" kern="1200">
        <a:solidFill>
          <a:schemeClr val="tx1"/>
        </a:solidFill>
        <a:latin typeface="+mn-lt"/>
        <a:ea typeface="+mn-ea"/>
        <a:cs typeface="+mn-cs"/>
      </a:defRPr>
    </a:lvl2pPr>
    <a:lvl3pPr marL="3344052" algn="l" defTabSz="1672026" rtl="0" eaLnBrk="1" latinLnBrk="0" hangingPunct="1">
      <a:defRPr sz="6600" kern="1200">
        <a:solidFill>
          <a:schemeClr val="tx1"/>
        </a:solidFill>
        <a:latin typeface="+mn-lt"/>
        <a:ea typeface="+mn-ea"/>
        <a:cs typeface="+mn-cs"/>
      </a:defRPr>
    </a:lvl3pPr>
    <a:lvl4pPr marL="5016078" algn="l" defTabSz="1672026" rtl="0" eaLnBrk="1" latinLnBrk="0" hangingPunct="1">
      <a:defRPr sz="6600" kern="1200">
        <a:solidFill>
          <a:schemeClr val="tx1"/>
        </a:solidFill>
        <a:latin typeface="+mn-lt"/>
        <a:ea typeface="+mn-ea"/>
        <a:cs typeface="+mn-cs"/>
      </a:defRPr>
    </a:lvl4pPr>
    <a:lvl5pPr marL="6688104" algn="l" defTabSz="1672026" rtl="0" eaLnBrk="1" latinLnBrk="0" hangingPunct="1">
      <a:defRPr sz="6600" kern="1200">
        <a:solidFill>
          <a:schemeClr val="tx1"/>
        </a:solidFill>
        <a:latin typeface="+mn-lt"/>
        <a:ea typeface="+mn-ea"/>
        <a:cs typeface="+mn-cs"/>
      </a:defRPr>
    </a:lvl5pPr>
    <a:lvl6pPr marL="8360131" algn="l" defTabSz="1672026" rtl="0" eaLnBrk="1" latinLnBrk="0" hangingPunct="1">
      <a:defRPr sz="6600" kern="1200">
        <a:solidFill>
          <a:schemeClr val="tx1"/>
        </a:solidFill>
        <a:latin typeface="+mn-lt"/>
        <a:ea typeface="+mn-ea"/>
        <a:cs typeface="+mn-cs"/>
      </a:defRPr>
    </a:lvl6pPr>
    <a:lvl7pPr marL="10032157" algn="l" defTabSz="1672026" rtl="0" eaLnBrk="1" latinLnBrk="0" hangingPunct="1">
      <a:defRPr sz="6600" kern="1200">
        <a:solidFill>
          <a:schemeClr val="tx1"/>
        </a:solidFill>
        <a:latin typeface="+mn-lt"/>
        <a:ea typeface="+mn-ea"/>
        <a:cs typeface="+mn-cs"/>
      </a:defRPr>
    </a:lvl7pPr>
    <a:lvl8pPr marL="11704183" algn="l" defTabSz="1672026" rtl="0" eaLnBrk="1" latinLnBrk="0" hangingPunct="1">
      <a:defRPr sz="6600" kern="1200">
        <a:solidFill>
          <a:schemeClr val="tx1"/>
        </a:solidFill>
        <a:latin typeface="+mn-lt"/>
        <a:ea typeface="+mn-ea"/>
        <a:cs typeface="+mn-cs"/>
      </a:defRPr>
    </a:lvl8pPr>
    <a:lvl9pPr marL="13376209" algn="l" defTabSz="1672026" rtl="0" eaLnBrk="1" latinLnBrk="0" hangingPunct="1">
      <a:defRPr sz="6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120">
          <p15:clr>
            <a:srgbClr val="A4A3A4"/>
          </p15:clr>
        </p15:guide>
        <p15:guide id="2" orient="horz" pos="3171">
          <p15:clr>
            <a:srgbClr val="A4A3A4"/>
          </p15:clr>
        </p15:guide>
        <p15:guide id="3" orient="horz" pos="6624">
          <p15:clr>
            <a:srgbClr val="A4A3A4"/>
          </p15:clr>
        </p15:guide>
        <p15:guide id="4" orient="horz" pos="3205">
          <p15:clr>
            <a:srgbClr val="A4A3A4"/>
          </p15:clr>
        </p15:guide>
        <p15:guide id="5" pos="11435">
          <p15:clr>
            <a:srgbClr val="A4A3A4"/>
          </p15:clr>
        </p15:guide>
        <p15:guide id="6" orient="horz" pos="13143">
          <p15:clr>
            <a:srgbClr val="A4A3A4"/>
          </p15:clr>
        </p15:guide>
        <p15:guide id="7" orient="horz" pos="3177">
          <p15:clr>
            <a:srgbClr val="A4A3A4"/>
          </p15:clr>
        </p15:guide>
        <p15:guide id="8" orient="horz" pos="6636">
          <p15:clr>
            <a:srgbClr val="A4A3A4"/>
          </p15:clr>
        </p15:guide>
        <p15:guide id="9" orient="horz" pos="3211">
          <p15:clr>
            <a:srgbClr val="A4A3A4"/>
          </p15:clr>
        </p15:guide>
        <p15:guide id="10" pos="11427">
          <p15:clr>
            <a:srgbClr val="A4A3A4"/>
          </p15:clr>
        </p15:guide>
        <p15:guide id="11" orient="horz" pos="13667">
          <p15:clr>
            <a:srgbClr val="A4A3A4"/>
          </p15:clr>
        </p15:guide>
        <p15:guide id="12" orient="horz" pos="3303">
          <p15:clr>
            <a:srgbClr val="A4A3A4"/>
          </p15:clr>
        </p15:guide>
        <p15:guide id="13" orient="horz" pos="6900">
          <p15:clr>
            <a:srgbClr val="A4A3A4"/>
          </p15:clr>
        </p15:guide>
        <p15:guide id="14" orient="horz" pos="3339">
          <p15:clr>
            <a:srgbClr val="A4A3A4"/>
          </p15:clr>
        </p15:guide>
        <p15:guide id="15" orient="horz" pos="13691">
          <p15:clr>
            <a:srgbClr val="A4A3A4"/>
          </p15:clr>
        </p15:guide>
        <p15:guide id="16" orient="horz" pos="3309">
          <p15:clr>
            <a:srgbClr val="A4A3A4"/>
          </p15:clr>
        </p15:guide>
        <p15:guide id="17" orient="horz" pos="6913">
          <p15:clr>
            <a:srgbClr val="A4A3A4"/>
          </p15:clr>
        </p15:guide>
        <p15:guide id="18" orient="horz" pos="3345">
          <p15:clr>
            <a:srgbClr val="A4A3A4"/>
          </p15:clr>
        </p15:guide>
        <p15:guide id="19" pos="8931">
          <p15:clr>
            <a:srgbClr val="A4A3A4"/>
          </p15:clr>
        </p15:guide>
        <p15:guide id="20" pos="892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clrMode="bw"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3A8C9"/>
    <a:srgbClr val="F5DED5"/>
    <a:srgbClr val="020000"/>
    <a:srgbClr val="FFFFFF"/>
    <a:srgbClr val="558D9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436" autoAdjust="0"/>
    <p:restoredTop sz="99809" autoAdjust="0"/>
  </p:normalViewPr>
  <p:slideViewPr>
    <p:cSldViewPr snapToGrid="0" snapToObjects="1">
      <p:cViewPr varScale="1">
        <p:scale>
          <a:sx n="33" d="100"/>
          <a:sy n="33" d="100"/>
        </p:scale>
        <p:origin x="318" y="84"/>
      </p:cViewPr>
      <p:guideLst>
        <p:guide orient="horz" pos="13120"/>
        <p:guide orient="horz" pos="3171"/>
        <p:guide orient="horz" pos="6624"/>
        <p:guide orient="horz" pos="3205"/>
        <p:guide pos="11435"/>
        <p:guide orient="horz" pos="13143"/>
        <p:guide orient="horz" pos="3177"/>
        <p:guide orient="horz" pos="6636"/>
        <p:guide orient="horz" pos="3211"/>
        <p:guide pos="11427"/>
        <p:guide orient="horz" pos="13667"/>
        <p:guide orient="horz" pos="3303"/>
        <p:guide orient="horz" pos="6900"/>
        <p:guide orient="horz" pos="3339"/>
        <p:guide orient="horz" pos="13691"/>
        <p:guide orient="horz" pos="3309"/>
        <p:guide orient="horz" pos="6913"/>
        <p:guide orient="horz" pos="3345"/>
        <p:guide pos="8931"/>
        <p:guide pos="8925"/>
      </p:guideLst>
    </p:cSldViewPr>
  </p:slideViewPr>
  <p:outlineViewPr>
    <p:cViewPr>
      <p:scale>
        <a:sx n="33" d="100"/>
        <a:sy n="33" d="100"/>
      </p:scale>
      <p:origin x="0" y="3192"/>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microsoft.com/office/2015/10/relationships/revisionInfo" Target="revisionInfo.xml"/><Relationship Id="rId3" Type="http://schemas.openxmlformats.org/officeDocument/2006/relationships/slideMaster" Target="slideMasters/slideMaster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theme" Target="theme/theme1.xml"/><Relationship Id="rId5" Type="http://schemas.openxmlformats.org/officeDocument/2006/relationships/slideMaster" Target="slideMasters/slideMaster5.xml"/><Relationship Id="rId10"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fld id="{71173105-69C2-674D-8568-6A78434A72FF}" type="datetimeFigureOut">
              <a:rPr lang="en-US" smtClean="0"/>
              <a:t>10/18/2017</a:t>
            </a:fld>
            <a:endParaRPr lang="en-US"/>
          </a:p>
        </p:txBody>
      </p:sp>
      <p:sp>
        <p:nvSpPr>
          <p:cNvPr id="4" name="Footer Placeholder 3"/>
          <p:cNvSpPr>
            <a:spLocks noGrp="1"/>
          </p:cNvSpPr>
          <p:nvPr>
            <p:ph type="ftr" sz="quarter" idx="2"/>
          </p:nvPr>
        </p:nvSpPr>
        <p:spPr>
          <a:xfrm>
            <a:off x="0" y="6513513"/>
            <a:ext cx="3962400" cy="342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80013" y="6513513"/>
            <a:ext cx="3962400" cy="342900"/>
          </a:xfrm>
          <a:prstGeom prst="rect">
            <a:avLst/>
          </a:prstGeom>
        </p:spPr>
        <p:txBody>
          <a:bodyPr vert="horz" lIns="91440" tIns="45720" rIns="91440" bIns="45720" rtlCol="0" anchor="b"/>
          <a:lstStyle>
            <a:lvl1pPr algn="r">
              <a:defRPr sz="1200"/>
            </a:lvl1pPr>
          </a:lstStyle>
          <a:p>
            <a:fld id="{B2493FBE-C651-4542-894A-010501ACFE34}" type="slidenum">
              <a:rPr lang="en-US" smtClean="0"/>
              <a:t>‹#›</a:t>
            </a:fld>
            <a:endParaRPr lang="en-US"/>
          </a:p>
        </p:txBody>
      </p:sp>
    </p:spTree>
    <p:extLst>
      <p:ext uri="{BB962C8B-B14F-4D97-AF65-F5344CB8AC3E}">
        <p14:creationId xmlns:p14="http://schemas.microsoft.com/office/powerpoint/2010/main" val="40008716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4A5C60D7-BA23-9A4D-A554-C21F386FD8C5}" type="datetimeFigureOut">
              <a:rPr lang="en-US" smtClean="0"/>
              <a:t>10/18/2017</a:t>
            </a:fld>
            <a:endParaRPr lang="en-US" dirty="0"/>
          </a:p>
        </p:txBody>
      </p:sp>
      <p:sp>
        <p:nvSpPr>
          <p:cNvPr id="4" name="Slide Image Placeholder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94734EFB-DD9E-FD4A-91E7-88494B3587CE}" type="slidenum">
              <a:rPr lang="en-US" smtClean="0"/>
              <a:t>‹#›</a:t>
            </a:fld>
            <a:endParaRPr lang="en-US" dirty="0"/>
          </a:p>
        </p:txBody>
      </p:sp>
    </p:spTree>
    <p:extLst>
      <p:ext uri="{BB962C8B-B14F-4D97-AF65-F5344CB8AC3E}">
        <p14:creationId xmlns:p14="http://schemas.microsoft.com/office/powerpoint/2010/main" val="134016831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4330847" y="872990"/>
            <a:ext cx="20599107" cy="1446339"/>
          </a:xfrm>
          <a:prstGeom prst="rect">
            <a:avLst/>
          </a:prstGeom>
        </p:spPr>
        <p:txBody>
          <a:bodyPr vert="horz" anchor="ctr"/>
          <a:lstStyle>
            <a:lvl1pPr marL="0" indent="0" algn="ctr">
              <a:buNone/>
              <a:defRPr sz="7200" baseline="0">
                <a:solidFill>
                  <a:srgbClr val="FFFFFF"/>
                </a:solidFill>
              </a:defRPr>
            </a:lvl1pPr>
          </a:lstStyle>
          <a:p>
            <a:pPr lvl="0"/>
            <a:r>
              <a:rPr lang="en-US" dirty="0"/>
              <a:t>Click to add Title</a:t>
            </a:r>
          </a:p>
        </p:txBody>
      </p:sp>
      <p:sp>
        <p:nvSpPr>
          <p:cNvPr id="19" name="Text Placeholder 17"/>
          <p:cNvSpPr>
            <a:spLocks noGrp="1"/>
          </p:cNvSpPr>
          <p:nvPr>
            <p:ph type="body" sz="quarter" idx="11" hasCustomPrompt="1"/>
          </p:nvPr>
        </p:nvSpPr>
        <p:spPr>
          <a:xfrm>
            <a:off x="4330847" y="2319329"/>
            <a:ext cx="20599107" cy="1035415"/>
          </a:xfrm>
          <a:prstGeom prst="rect">
            <a:avLst/>
          </a:prstGeom>
        </p:spPr>
        <p:txBody>
          <a:bodyPr vert="horz" anchor="ctr"/>
          <a:lstStyle>
            <a:lvl1pPr marL="0" indent="0" algn="ctr">
              <a:buNone/>
              <a:defRPr sz="5400" baseline="0">
                <a:solidFill>
                  <a:srgbClr val="FFFFFF"/>
                </a:solidFill>
              </a:defRPr>
            </a:lvl1pPr>
          </a:lstStyle>
          <a:p>
            <a:pPr lvl="0"/>
            <a:r>
              <a:rPr lang="en-US" dirty="0"/>
              <a:t>Click to add authors</a:t>
            </a:r>
          </a:p>
        </p:txBody>
      </p:sp>
      <p:sp>
        <p:nvSpPr>
          <p:cNvPr id="20" name="Text Placeholder 17"/>
          <p:cNvSpPr>
            <a:spLocks noGrp="1"/>
          </p:cNvSpPr>
          <p:nvPr>
            <p:ph type="body" sz="quarter" idx="12" hasCustomPrompt="1"/>
          </p:nvPr>
        </p:nvSpPr>
        <p:spPr>
          <a:xfrm>
            <a:off x="4330847" y="3354743"/>
            <a:ext cx="20599107" cy="1035415"/>
          </a:xfrm>
          <a:prstGeom prst="rect">
            <a:avLst/>
          </a:prstGeom>
        </p:spPr>
        <p:txBody>
          <a:bodyPr vert="horz" anchor="ctr"/>
          <a:lstStyle>
            <a:lvl1pPr marL="0" indent="0" algn="ctr">
              <a:buNone/>
              <a:defRPr sz="4400" baseline="0">
                <a:solidFill>
                  <a:srgbClr val="FFFFFF"/>
                </a:solidFill>
              </a:defRPr>
            </a:lvl1pPr>
          </a:lstStyle>
          <a:p>
            <a:pPr lvl="0"/>
            <a:r>
              <a:rPr lang="en-US" dirty="0"/>
              <a:t>Click here to add affiliations</a:t>
            </a:r>
          </a:p>
        </p:txBody>
      </p:sp>
      <p:sp>
        <p:nvSpPr>
          <p:cNvPr id="26" name="Text Placeholder 25"/>
          <p:cNvSpPr>
            <a:spLocks noGrp="1"/>
          </p:cNvSpPr>
          <p:nvPr>
            <p:ph type="body" sz="quarter" idx="13" hasCustomPrompt="1"/>
          </p:nvPr>
        </p:nvSpPr>
        <p:spPr>
          <a:xfrm>
            <a:off x="733166" y="5491650"/>
            <a:ext cx="13559883" cy="896451"/>
          </a:xfrm>
          <a:prstGeom prst="rect">
            <a:avLst/>
          </a:prstGeom>
        </p:spPr>
        <p:txBody>
          <a:bodyPr vert="horz" anchor="ctr"/>
          <a:lstStyle>
            <a:lvl1pPr marL="0" indent="0" algn="ctr">
              <a:buNone/>
              <a:defRPr sz="4000" u="sng" baseline="0"/>
            </a:lvl1pPr>
          </a:lstStyle>
          <a:p>
            <a:pPr lvl="0"/>
            <a:r>
              <a:rPr lang="en-US" sz="4000" dirty="0"/>
              <a:t>Introduction/Abstract (click to edit)</a:t>
            </a:r>
            <a:endParaRPr lang="en-US" dirty="0"/>
          </a:p>
        </p:txBody>
      </p:sp>
      <p:sp>
        <p:nvSpPr>
          <p:cNvPr id="28" name="Content Placeholder 27"/>
          <p:cNvSpPr>
            <a:spLocks noGrp="1"/>
          </p:cNvSpPr>
          <p:nvPr>
            <p:ph sz="quarter" idx="14" hasCustomPrompt="1"/>
          </p:nvPr>
        </p:nvSpPr>
        <p:spPr>
          <a:xfrm>
            <a:off x="718589" y="6415526"/>
            <a:ext cx="13559883" cy="5374951"/>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29" name="Text Placeholder 25"/>
          <p:cNvSpPr>
            <a:spLocks noGrp="1"/>
          </p:cNvSpPr>
          <p:nvPr>
            <p:ph type="body" sz="quarter" idx="15" hasCustomPrompt="1"/>
          </p:nvPr>
        </p:nvSpPr>
        <p:spPr>
          <a:xfrm>
            <a:off x="14989054" y="13185180"/>
            <a:ext cx="13559883" cy="896451"/>
          </a:xfrm>
          <a:prstGeom prst="rect">
            <a:avLst/>
          </a:prstGeom>
        </p:spPr>
        <p:txBody>
          <a:bodyPr vert="horz" anchor="ctr"/>
          <a:lstStyle>
            <a:lvl1pPr marL="0" indent="0" algn="ctr">
              <a:buNone/>
              <a:defRPr sz="4000" u="sng" baseline="0"/>
            </a:lvl1pPr>
          </a:lstStyle>
          <a:p>
            <a:pPr lvl="0"/>
            <a:r>
              <a:rPr lang="en-US" sz="4000" dirty="0"/>
              <a:t>Conclusion (click to edit)</a:t>
            </a:r>
            <a:endParaRPr lang="en-US" dirty="0"/>
          </a:p>
        </p:txBody>
      </p:sp>
      <p:sp>
        <p:nvSpPr>
          <p:cNvPr id="31" name="Text Placeholder 25"/>
          <p:cNvSpPr>
            <a:spLocks noGrp="1"/>
          </p:cNvSpPr>
          <p:nvPr>
            <p:ph type="body" sz="quarter" idx="17" hasCustomPrompt="1"/>
          </p:nvPr>
        </p:nvSpPr>
        <p:spPr>
          <a:xfrm>
            <a:off x="718589" y="11832831"/>
            <a:ext cx="13559883" cy="896451"/>
          </a:xfrm>
          <a:prstGeom prst="rect">
            <a:avLst/>
          </a:prstGeom>
        </p:spPr>
        <p:txBody>
          <a:bodyPr vert="horz" anchor="ctr"/>
          <a:lstStyle>
            <a:lvl1pPr marL="0" indent="0" algn="ctr">
              <a:buNone/>
              <a:defRPr sz="4000" u="sng" baseline="0"/>
            </a:lvl1pPr>
          </a:lstStyle>
          <a:p>
            <a:pPr lvl="0"/>
            <a:r>
              <a:rPr lang="en-US" sz="4000" dirty="0"/>
              <a:t>Methods (click to edit)</a:t>
            </a:r>
            <a:endParaRPr lang="en-US" dirty="0"/>
          </a:p>
        </p:txBody>
      </p:sp>
      <p:sp>
        <p:nvSpPr>
          <p:cNvPr id="32" name="Content Placeholder 27"/>
          <p:cNvSpPr>
            <a:spLocks noGrp="1"/>
          </p:cNvSpPr>
          <p:nvPr>
            <p:ph sz="quarter" idx="18" hasCustomPrompt="1"/>
          </p:nvPr>
        </p:nvSpPr>
        <p:spPr>
          <a:xfrm>
            <a:off x="718589" y="12729283"/>
            <a:ext cx="13559883" cy="9004281"/>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34" name="Content Placeholder 27"/>
          <p:cNvSpPr>
            <a:spLocks noGrp="1"/>
          </p:cNvSpPr>
          <p:nvPr>
            <p:ph sz="quarter" idx="20" hasCustomPrompt="1"/>
          </p:nvPr>
        </p:nvSpPr>
        <p:spPr>
          <a:xfrm>
            <a:off x="14989054" y="14081632"/>
            <a:ext cx="13559883" cy="3866453"/>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35" name="Text Placeholder 25"/>
          <p:cNvSpPr>
            <a:spLocks noGrp="1"/>
          </p:cNvSpPr>
          <p:nvPr>
            <p:ph type="body" sz="quarter" idx="21" hasCustomPrompt="1"/>
          </p:nvPr>
        </p:nvSpPr>
        <p:spPr>
          <a:xfrm>
            <a:off x="14989054" y="17948085"/>
            <a:ext cx="13559883" cy="896451"/>
          </a:xfrm>
          <a:prstGeom prst="rect">
            <a:avLst/>
          </a:prstGeom>
        </p:spPr>
        <p:txBody>
          <a:bodyPr vert="horz" anchor="ctr"/>
          <a:lstStyle>
            <a:lvl1pPr marL="0" indent="0" algn="ctr">
              <a:buNone/>
              <a:defRPr sz="4000" u="sng" baseline="0"/>
            </a:lvl1pPr>
          </a:lstStyle>
          <a:p>
            <a:pPr lvl="0"/>
            <a:r>
              <a:rPr lang="en-US" sz="4000" dirty="0"/>
              <a:t>References (click to edit)</a:t>
            </a:r>
            <a:endParaRPr lang="en-US" dirty="0"/>
          </a:p>
        </p:txBody>
      </p:sp>
      <p:sp>
        <p:nvSpPr>
          <p:cNvPr id="36" name="Content Placeholder 27"/>
          <p:cNvSpPr>
            <a:spLocks noGrp="1"/>
          </p:cNvSpPr>
          <p:nvPr>
            <p:ph sz="quarter" idx="22" hasCustomPrompt="1"/>
          </p:nvPr>
        </p:nvSpPr>
        <p:spPr>
          <a:xfrm>
            <a:off x="14989054" y="18844535"/>
            <a:ext cx="13559883" cy="2889028"/>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15" name="Text Placeholder 25"/>
          <p:cNvSpPr>
            <a:spLocks noGrp="1"/>
          </p:cNvSpPr>
          <p:nvPr>
            <p:ph type="body" sz="quarter" idx="23" hasCustomPrompt="1"/>
          </p:nvPr>
        </p:nvSpPr>
        <p:spPr>
          <a:xfrm>
            <a:off x="14989054" y="5515030"/>
            <a:ext cx="13559883" cy="896451"/>
          </a:xfrm>
          <a:prstGeom prst="rect">
            <a:avLst/>
          </a:prstGeom>
        </p:spPr>
        <p:txBody>
          <a:bodyPr vert="horz" anchor="ctr"/>
          <a:lstStyle>
            <a:lvl1pPr marL="0" indent="0" algn="ctr">
              <a:buNone/>
              <a:defRPr sz="4000" u="sng" baseline="0"/>
            </a:lvl1pPr>
          </a:lstStyle>
          <a:p>
            <a:pPr lvl="0"/>
            <a:r>
              <a:rPr lang="en-US" sz="4000" dirty="0"/>
              <a:t>Results (click to edit)</a:t>
            </a:r>
            <a:endParaRPr lang="en-US" dirty="0"/>
          </a:p>
        </p:txBody>
      </p:sp>
      <p:sp>
        <p:nvSpPr>
          <p:cNvPr id="17" name="Content Placeholder 27"/>
          <p:cNvSpPr>
            <a:spLocks noGrp="1"/>
          </p:cNvSpPr>
          <p:nvPr>
            <p:ph sz="quarter" idx="24" hasCustomPrompt="1"/>
          </p:nvPr>
        </p:nvSpPr>
        <p:spPr>
          <a:xfrm>
            <a:off x="14989054" y="6411481"/>
            <a:ext cx="13559883" cy="6773700"/>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Tree>
    <p:extLst>
      <p:ext uri="{BB962C8B-B14F-4D97-AF65-F5344CB8AC3E}">
        <p14:creationId xmlns:p14="http://schemas.microsoft.com/office/powerpoint/2010/main" val="24383175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4330847" y="872990"/>
            <a:ext cx="20599107" cy="1446339"/>
          </a:xfrm>
          <a:prstGeom prst="rect">
            <a:avLst/>
          </a:prstGeom>
        </p:spPr>
        <p:txBody>
          <a:bodyPr vert="horz" anchor="ctr"/>
          <a:lstStyle>
            <a:lvl1pPr marL="0" indent="0" algn="ctr">
              <a:buNone/>
              <a:defRPr sz="7200" baseline="0">
                <a:solidFill>
                  <a:srgbClr val="FFFFFF"/>
                </a:solidFill>
              </a:defRPr>
            </a:lvl1pPr>
          </a:lstStyle>
          <a:p>
            <a:pPr lvl="0"/>
            <a:r>
              <a:rPr lang="en-US" dirty="0"/>
              <a:t>Click to add Title</a:t>
            </a:r>
          </a:p>
        </p:txBody>
      </p:sp>
      <p:sp>
        <p:nvSpPr>
          <p:cNvPr id="19" name="Text Placeholder 17"/>
          <p:cNvSpPr>
            <a:spLocks noGrp="1"/>
          </p:cNvSpPr>
          <p:nvPr>
            <p:ph type="body" sz="quarter" idx="11" hasCustomPrompt="1"/>
          </p:nvPr>
        </p:nvSpPr>
        <p:spPr>
          <a:xfrm>
            <a:off x="4330847" y="2319329"/>
            <a:ext cx="20599107" cy="1035415"/>
          </a:xfrm>
          <a:prstGeom prst="rect">
            <a:avLst/>
          </a:prstGeom>
        </p:spPr>
        <p:txBody>
          <a:bodyPr vert="horz" anchor="ctr"/>
          <a:lstStyle>
            <a:lvl1pPr marL="0" indent="0" algn="ctr">
              <a:buNone/>
              <a:defRPr sz="5400" baseline="0">
                <a:solidFill>
                  <a:srgbClr val="FFFFFF"/>
                </a:solidFill>
              </a:defRPr>
            </a:lvl1pPr>
          </a:lstStyle>
          <a:p>
            <a:pPr lvl="0"/>
            <a:r>
              <a:rPr lang="en-US" dirty="0"/>
              <a:t>Click to add authors</a:t>
            </a:r>
          </a:p>
        </p:txBody>
      </p:sp>
      <p:sp>
        <p:nvSpPr>
          <p:cNvPr id="20" name="Text Placeholder 17"/>
          <p:cNvSpPr>
            <a:spLocks noGrp="1"/>
          </p:cNvSpPr>
          <p:nvPr>
            <p:ph type="body" sz="quarter" idx="12" hasCustomPrompt="1"/>
          </p:nvPr>
        </p:nvSpPr>
        <p:spPr>
          <a:xfrm>
            <a:off x="4330847" y="3354743"/>
            <a:ext cx="20599107" cy="1035415"/>
          </a:xfrm>
          <a:prstGeom prst="rect">
            <a:avLst/>
          </a:prstGeom>
        </p:spPr>
        <p:txBody>
          <a:bodyPr vert="horz" anchor="ctr"/>
          <a:lstStyle>
            <a:lvl1pPr marL="0" indent="0" algn="ctr">
              <a:buNone/>
              <a:defRPr sz="4400" baseline="0">
                <a:solidFill>
                  <a:srgbClr val="FFFFFF"/>
                </a:solidFill>
              </a:defRPr>
            </a:lvl1pPr>
          </a:lstStyle>
          <a:p>
            <a:pPr lvl="0"/>
            <a:r>
              <a:rPr lang="en-US" dirty="0"/>
              <a:t>Click here to add affiliations</a:t>
            </a:r>
          </a:p>
        </p:txBody>
      </p:sp>
      <p:sp>
        <p:nvSpPr>
          <p:cNvPr id="26" name="Text Placeholder 25"/>
          <p:cNvSpPr>
            <a:spLocks noGrp="1"/>
          </p:cNvSpPr>
          <p:nvPr>
            <p:ph type="body" sz="quarter" idx="13" hasCustomPrompt="1"/>
          </p:nvPr>
        </p:nvSpPr>
        <p:spPr>
          <a:xfrm>
            <a:off x="733166" y="5491650"/>
            <a:ext cx="13559883" cy="896451"/>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Introduction/Abstract (click to edit)</a:t>
            </a:r>
            <a:endParaRPr lang="en-US" dirty="0"/>
          </a:p>
        </p:txBody>
      </p:sp>
      <p:sp>
        <p:nvSpPr>
          <p:cNvPr id="28" name="Content Placeholder 27"/>
          <p:cNvSpPr>
            <a:spLocks noGrp="1"/>
          </p:cNvSpPr>
          <p:nvPr>
            <p:ph sz="quarter" idx="14" hasCustomPrompt="1"/>
          </p:nvPr>
        </p:nvSpPr>
        <p:spPr>
          <a:xfrm>
            <a:off x="718589" y="6415526"/>
            <a:ext cx="13559883" cy="5374951"/>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29" name="Text Placeholder 25"/>
          <p:cNvSpPr>
            <a:spLocks noGrp="1"/>
          </p:cNvSpPr>
          <p:nvPr>
            <p:ph type="body" sz="quarter" idx="15" hasCustomPrompt="1"/>
          </p:nvPr>
        </p:nvSpPr>
        <p:spPr>
          <a:xfrm>
            <a:off x="14989054" y="13185180"/>
            <a:ext cx="13559883" cy="896451"/>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Conclusion (click to edit)</a:t>
            </a:r>
            <a:endParaRPr lang="en-US" dirty="0"/>
          </a:p>
        </p:txBody>
      </p:sp>
      <p:sp>
        <p:nvSpPr>
          <p:cNvPr id="31" name="Text Placeholder 25"/>
          <p:cNvSpPr>
            <a:spLocks noGrp="1"/>
          </p:cNvSpPr>
          <p:nvPr>
            <p:ph type="body" sz="quarter" idx="17" hasCustomPrompt="1"/>
          </p:nvPr>
        </p:nvSpPr>
        <p:spPr>
          <a:xfrm>
            <a:off x="718589" y="11832831"/>
            <a:ext cx="13559883" cy="896451"/>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Methods (click to edit)</a:t>
            </a:r>
            <a:endParaRPr lang="en-US" dirty="0"/>
          </a:p>
        </p:txBody>
      </p:sp>
      <p:sp>
        <p:nvSpPr>
          <p:cNvPr id="32" name="Content Placeholder 27"/>
          <p:cNvSpPr>
            <a:spLocks noGrp="1"/>
          </p:cNvSpPr>
          <p:nvPr>
            <p:ph sz="quarter" idx="18" hasCustomPrompt="1"/>
          </p:nvPr>
        </p:nvSpPr>
        <p:spPr>
          <a:xfrm>
            <a:off x="718589" y="12729283"/>
            <a:ext cx="13559883" cy="9004281"/>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34" name="Content Placeholder 27"/>
          <p:cNvSpPr>
            <a:spLocks noGrp="1"/>
          </p:cNvSpPr>
          <p:nvPr>
            <p:ph sz="quarter" idx="20" hasCustomPrompt="1"/>
          </p:nvPr>
        </p:nvSpPr>
        <p:spPr>
          <a:xfrm>
            <a:off x="14989054" y="14081632"/>
            <a:ext cx="13559883" cy="3866453"/>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35" name="Text Placeholder 25"/>
          <p:cNvSpPr>
            <a:spLocks noGrp="1"/>
          </p:cNvSpPr>
          <p:nvPr>
            <p:ph type="body" sz="quarter" idx="21" hasCustomPrompt="1"/>
          </p:nvPr>
        </p:nvSpPr>
        <p:spPr>
          <a:xfrm>
            <a:off x="14989054" y="17948085"/>
            <a:ext cx="13559883" cy="896451"/>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References (click to edit)</a:t>
            </a:r>
            <a:endParaRPr lang="en-US" dirty="0"/>
          </a:p>
        </p:txBody>
      </p:sp>
      <p:sp>
        <p:nvSpPr>
          <p:cNvPr id="36" name="Content Placeholder 27"/>
          <p:cNvSpPr>
            <a:spLocks noGrp="1"/>
          </p:cNvSpPr>
          <p:nvPr>
            <p:ph sz="quarter" idx="22" hasCustomPrompt="1"/>
          </p:nvPr>
        </p:nvSpPr>
        <p:spPr>
          <a:xfrm>
            <a:off x="14989054" y="18844535"/>
            <a:ext cx="13559883" cy="2889028"/>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15" name="Text Placeholder 25"/>
          <p:cNvSpPr>
            <a:spLocks noGrp="1"/>
          </p:cNvSpPr>
          <p:nvPr>
            <p:ph type="body" sz="quarter" idx="23" hasCustomPrompt="1"/>
          </p:nvPr>
        </p:nvSpPr>
        <p:spPr>
          <a:xfrm>
            <a:off x="14989054" y="5515030"/>
            <a:ext cx="13559883" cy="896451"/>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Results (click to edit)</a:t>
            </a:r>
            <a:endParaRPr lang="en-US" dirty="0"/>
          </a:p>
        </p:txBody>
      </p:sp>
      <p:sp>
        <p:nvSpPr>
          <p:cNvPr id="17" name="Content Placeholder 27"/>
          <p:cNvSpPr>
            <a:spLocks noGrp="1"/>
          </p:cNvSpPr>
          <p:nvPr>
            <p:ph sz="quarter" idx="24" hasCustomPrompt="1"/>
          </p:nvPr>
        </p:nvSpPr>
        <p:spPr>
          <a:xfrm>
            <a:off x="14989054" y="6411481"/>
            <a:ext cx="13559883" cy="6773700"/>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Tree>
    <p:extLst>
      <p:ext uri="{BB962C8B-B14F-4D97-AF65-F5344CB8AC3E}">
        <p14:creationId xmlns:p14="http://schemas.microsoft.com/office/powerpoint/2010/main" val="3621387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4330847" y="872990"/>
            <a:ext cx="20599107" cy="1446339"/>
          </a:xfrm>
          <a:prstGeom prst="rect">
            <a:avLst/>
          </a:prstGeom>
        </p:spPr>
        <p:txBody>
          <a:bodyPr vert="horz" anchor="ctr"/>
          <a:lstStyle>
            <a:lvl1pPr marL="0" indent="0" algn="ctr">
              <a:buNone/>
              <a:defRPr sz="7200" baseline="0">
                <a:solidFill>
                  <a:srgbClr val="FFFFFF"/>
                </a:solidFill>
              </a:defRPr>
            </a:lvl1pPr>
          </a:lstStyle>
          <a:p>
            <a:pPr lvl="0"/>
            <a:r>
              <a:rPr lang="en-US" dirty="0"/>
              <a:t>Click to add Title</a:t>
            </a:r>
          </a:p>
        </p:txBody>
      </p:sp>
      <p:sp>
        <p:nvSpPr>
          <p:cNvPr id="19" name="Text Placeholder 17"/>
          <p:cNvSpPr>
            <a:spLocks noGrp="1"/>
          </p:cNvSpPr>
          <p:nvPr>
            <p:ph type="body" sz="quarter" idx="11" hasCustomPrompt="1"/>
          </p:nvPr>
        </p:nvSpPr>
        <p:spPr>
          <a:xfrm>
            <a:off x="4330847" y="2319329"/>
            <a:ext cx="20599107" cy="1035415"/>
          </a:xfrm>
          <a:prstGeom prst="rect">
            <a:avLst/>
          </a:prstGeom>
        </p:spPr>
        <p:txBody>
          <a:bodyPr vert="horz" anchor="ctr"/>
          <a:lstStyle>
            <a:lvl1pPr marL="0" indent="0" algn="ctr">
              <a:buNone/>
              <a:defRPr sz="5400" baseline="0">
                <a:solidFill>
                  <a:srgbClr val="FFFFFF"/>
                </a:solidFill>
              </a:defRPr>
            </a:lvl1pPr>
          </a:lstStyle>
          <a:p>
            <a:pPr lvl="0"/>
            <a:r>
              <a:rPr lang="en-US" dirty="0"/>
              <a:t>Click to add authors</a:t>
            </a:r>
          </a:p>
        </p:txBody>
      </p:sp>
      <p:sp>
        <p:nvSpPr>
          <p:cNvPr id="20" name="Text Placeholder 17"/>
          <p:cNvSpPr>
            <a:spLocks noGrp="1"/>
          </p:cNvSpPr>
          <p:nvPr>
            <p:ph type="body" sz="quarter" idx="12" hasCustomPrompt="1"/>
          </p:nvPr>
        </p:nvSpPr>
        <p:spPr>
          <a:xfrm>
            <a:off x="4330847" y="3354743"/>
            <a:ext cx="20599107" cy="1035415"/>
          </a:xfrm>
          <a:prstGeom prst="rect">
            <a:avLst/>
          </a:prstGeom>
        </p:spPr>
        <p:txBody>
          <a:bodyPr vert="horz" anchor="ctr"/>
          <a:lstStyle>
            <a:lvl1pPr marL="0" indent="0" algn="ctr">
              <a:buNone/>
              <a:defRPr sz="4400" baseline="0">
                <a:solidFill>
                  <a:srgbClr val="FFFFFF"/>
                </a:solidFill>
              </a:defRPr>
            </a:lvl1pPr>
          </a:lstStyle>
          <a:p>
            <a:pPr lvl="0"/>
            <a:r>
              <a:rPr lang="en-US" dirty="0"/>
              <a:t>Click here to add affiliations</a:t>
            </a:r>
          </a:p>
        </p:txBody>
      </p:sp>
      <p:sp>
        <p:nvSpPr>
          <p:cNvPr id="26" name="Text Placeholder 25"/>
          <p:cNvSpPr>
            <a:spLocks noGrp="1"/>
          </p:cNvSpPr>
          <p:nvPr>
            <p:ph type="body" sz="quarter" idx="13" hasCustomPrompt="1"/>
          </p:nvPr>
        </p:nvSpPr>
        <p:spPr>
          <a:xfrm>
            <a:off x="733166" y="5491650"/>
            <a:ext cx="13559883" cy="896451"/>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Introduction/Abstract (click to edit)</a:t>
            </a:r>
            <a:endParaRPr lang="en-US" dirty="0"/>
          </a:p>
        </p:txBody>
      </p:sp>
      <p:sp>
        <p:nvSpPr>
          <p:cNvPr id="28" name="Content Placeholder 27"/>
          <p:cNvSpPr>
            <a:spLocks noGrp="1"/>
          </p:cNvSpPr>
          <p:nvPr>
            <p:ph sz="quarter" idx="14" hasCustomPrompt="1"/>
          </p:nvPr>
        </p:nvSpPr>
        <p:spPr>
          <a:xfrm>
            <a:off x="718589" y="6415526"/>
            <a:ext cx="13559883" cy="5374951"/>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29" name="Text Placeholder 25"/>
          <p:cNvSpPr>
            <a:spLocks noGrp="1"/>
          </p:cNvSpPr>
          <p:nvPr>
            <p:ph type="body" sz="quarter" idx="15" hasCustomPrompt="1"/>
          </p:nvPr>
        </p:nvSpPr>
        <p:spPr>
          <a:xfrm>
            <a:off x="14989054" y="13185180"/>
            <a:ext cx="13559883" cy="896451"/>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Conclusion (click to edit)</a:t>
            </a:r>
            <a:endParaRPr lang="en-US" dirty="0"/>
          </a:p>
        </p:txBody>
      </p:sp>
      <p:sp>
        <p:nvSpPr>
          <p:cNvPr id="31" name="Text Placeholder 25"/>
          <p:cNvSpPr>
            <a:spLocks noGrp="1"/>
          </p:cNvSpPr>
          <p:nvPr>
            <p:ph type="body" sz="quarter" idx="17" hasCustomPrompt="1"/>
          </p:nvPr>
        </p:nvSpPr>
        <p:spPr>
          <a:xfrm>
            <a:off x="718589" y="11832831"/>
            <a:ext cx="13559883" cy="896451"/>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Methods (click to edit)</a:t>
            </a:r>
            <a:endParaRPr lang="en-US" dirty="0"/>
          </a:p>
        </p:txBody>
      </p:sp>
      <p:sp>
        <p:nvSpPr>
          <p:cNvPr id="32" name="Content Placeholder 27"/>
          <p:cNvSpPr>
            <a:spLocks noGrp="1"/>
          </p:cNvSpPr>
          <p:nvPr>
            <p:ph sz="quarter" idx="18" hasCustomPrompt="1"/>
          </p:nvPr>
        </p:nvSpPr>
        <p:spPr>
          <a:xfrm>
            <a:off x="718589" y="12729283"/>
            <a:ext cx="13559883" cy="9004281"/>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34" name="Content Placeholder 27"/>
          <p:cNvSpPr>
            <a:spLocks noGrp="1"/>
          </p:cNvSpPr>
          <p:nvPr>
            <p:ph sz="quarter" idx="20" hasCustomPrompt="1"/>
          </p:nvPr>
        </p:nvSpPr>
        <p:spPr>
          <a:xfrm>
            <a:off x="14989054" y="14081632"/>
            <a:ext cx="13559883" cy="3866453"/>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35" name="Text Placeholder 25"/>
          <p:cNvSpPr>
            <a:spLocks noGrp="1"/>
          </p:cNvSpPr>
          <p:nvPr>
            <p:ph type="body" sz="quarter" idx="21" hasCustomPrompt="1"/>
          </p:nvPr>
        </p:nvSpPr>
        <p:spPr>
          <a:xfrm>
            <a:off x="14989054" y="17948085"/>
            <a:ext cx="13559883" cy="896451"/>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References (click to edit)</a:t>
            </a:r>
            <a:endParaRPr lang="en-US" dirty="0"/>
          </a:p>
        </p:txBody>
      </p:sp>
      <p:sp>
        <p:nvSpPr>
          <p:cNvPr id="36" name="Content Placeholder 27"/>
          <p:cNvSpPr>
            <a:spLocks noGrp="1"/>
          </p:cNvSpPr>
          <p:nvPr>
            <p:ph sz="quarter" idx="22" hasCustomPrompt="1"/>
          </p:nvPr>
        </p:nvSpPr>
        <p:spPr>
          <a:xfrm>
            <a:off x="14989054" y="18844535"/>
            <a:ext cx="13559883" cy="2889028"/>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15" name="Text Placeholder 25"/>
          <p:cNvSpPr>
            <a:spLocks noGrp="1"/>
          </p:cNvSpPr>
          <p:nvPr>
            <p:ph type="body" sz="quarter" idx="23" hasCustomPrompt="1"/>
          </p:nvPr>
        </p:nvSpPr>
        <p:spPr>
          <a:xfrm>
            <a:off x="14989054" y="5515030"/>
            <a:ext cx="13559883" cy="896451"/>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Results (click to edit)</a:t>
            </a:r>
            <a:endParaRPr lang="en-US" dirty="0"/>
          </a:p>
        </p:txBody>
      </p:sp>
      <p:sp>
        <p:nvSpPr>
          <p:cNvPr id="17" name="Content Placeholder 27"/>
          <p:cNvSpPr>
            <a:spLocks noGrp="1"/>
          </p:cNvSpPr>
          <p:nvPr>
            <p:ph sz="quarter" idx="24" hasCustomPrompt="1"/>
          </p:nvPr>
        </p:nvSpPr>
        <p:spPr>
          <a:xfrm>
            <a:off x="14989054" y="6411481"/>
            <a:ext cx="13559883" cy="6773700"/>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Tree>
    <p:extLst>
      <p:ext uri="{BB962C8B-B14F-4D97-AF65-F5344CB8AC3E}">
        <p14:creationId xmlns:p14="http://schemas.microsoft.com/office/powerpoint/2010/main" val="36213873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4330847" y="872990"/>
            <a:ext cx="20599107" cy="1446339"/>
          </a:xfrm>
          <a:prstGeom prst="rect">
            <a:avLst/>
          </a:prstGeom>
        </p:spPr>
        <p:txBody>
          <a:bodyPr vert="horz" anchor="ctr"/>
          <a:lstStyle>
            <a:lvl1pPr marL="0" indent="0" algn="ctr">
              <a:buNone/>
              <a:defRPr sz="7200" baseline="0">
                <a:solidFill>
                  <a:srgbClr val="FFFFFF"/>
                </a:solidFill>
              </a:defRPr>
            </a:lvl1pPr>
          </a:lstStyle>
          <a:p>
            <a:pPr lvl="0"/>
            <a:r>
              <a:rPr lang="en-US" dirty="0"/>
              <a:t>Click to add Title</a:t>
            </a:r>
          </a:p>
        </p:txBody>
      </p:sp>
      <p:sp>
        <p:nvSpPr>
          <p:cNvPr id="19" name="Text Placeholder 17"/>
          <p:cNvSpPr>
            <a:spLocks noGrp="1"/>
          </p:cNvSpPr>
          <p:nvPr>
            <p:ph type="body" sz="quarter" idx="11" hasCustomPrompt="1"/>
          </p:nvPr>
        </p:nvSpPr>
        <p:spPr>
          <a:xfrm>
            <a:off x="4330847" y="2319329"/>
            <a:ext cx="20599107" cy="1035415"/>
          </a:xfrm>
          <a:prstGeom prst="rect">
            <a:avLst/>
          </a:prstGeom>
        </p:spPr>
        <p:txBody>
          <a:bodyPr vert="horz" anchor="ctr"/>
          <a:lstStyle>
            <a:lvl1pPr marL="0" indent="0" algn="ctr">
              <a:buNone/>
              <a:defRPr sz="5400" baseline="0">
                <a:solidFill>
                  <a:srgbClr val="FFFFFF"/>
                </a:solidFill>
              </a:defRPr>
            </a:lvl1pPr>
          </a:lstStyle>
          <a:p>
            <a:pPr lvl="0"/>
            <a:r>
              <a:rPr lang="en-US" dirty="0"/>
              <a:t>Click to add authors</a:t>
            </a:r>
          </a:p>
        </p:txBody>
      </p:sp>
      <p:sp>
        <p:nvSpPr>
          <p:cNvPr id="20" name="Text Placeholder 17"/>
          <p:cNvSpPr>
            <a:spLocks noGrp="1"/>
          </p:cNvSpPr>
          <p:nvPr>
            <p:ph type="body" sz="quarter" idx="12" hasCustomPrompt="1"/>
          </p:nvPr>
        </p:nvSpPr>
        <p:spPr>
          <a:xfrm>
            <a:off x="4330847" y="3354743"/>
            <a:ext cx="20599107" cy="1035415"/>
          </a:xfrm>
          <a:prstGeom prst="rect">
            <a:avLst/>
          </a:prstGeom>
        </p:spPr>
        <p:txBody>
          <a:bodyPr vert="horz" anchor="ctr"/>
          <a:lstStyle>
            <a:lvl1pPr marL="0" indent="0" algn="ctr">
              <a:buNone/>
              <a:defRPr sz="4400" baseline="0">
                <a:solidFill>
                  <a:srgbClr val="FFFFFF"/>
                </a:solidFill>
              </a:defRPr>
            </a:lvl1pPr>
          </a:lstStyle>
          <a:p>
            <a:pPr lvl="0"/>
            <a:r>
              <a:rPr lang="en-US" dirty="0"/>
              <a:t>Click here to add affiliations</a:t>
            </a:r>
          </a:p>
        </p:txBody>
      </p:sp>
      <p:sp>
        <p:nvSpPr>
          <p:cNvPr id="26" name="Text Placeholder 25"/>
          <p:cNvSpPr>
            <a:spLocks noGrp="1"/>
          </p:cNvSpPr>
          <p:nvPr>
            <p:ph type="body" sz="quarter" idx="13" hasCustomPrompt="1"/>
          </p:nvPr>
        </p:nvSpPr>
        <p:spPr>
          <a:xfrm>
            <a:off x="330477" y="5491651"/>
            <a:ext cx="9277815" cy="919831"/>
          </a:xfrm>
          <a:prstGeom prst="rect">
            <a:avLst/>
          </a:prstGeom>
        </p:spPr>
        <p:txBody>
          <a:bodyPr vert="horz" anchor="ctr"/>
          <a:lstStyle>
            <a:lvl1pPr marL="0" indent="0" algn="ctr">
              <a:buNone/>
              <a:defRPr sz="4000" u="sng" baseline="0"/>
            </a:lvl1pPr>
          </a:lstStyle>
          <a:p>
            <a:pPr lvl="0"/>
            <a:r>
              <a:rPr lang="en-US" sz="4000" dirty="0"/>
              <a:t>Introduction/Abstract (click to edit)</a:t>
            </a:r>
            <a:endParaRPr lang="en-US" dirty="0"/>
          </a:p>
        </p:txBody>
      </p:sp>
      <p:sp>
        <p:nvSpPr>
          <p:cNvPr id="28" name="Content Placeholder 27"/>
          <p:cNvSpPr>
            <a:spLocks noGrp="1"/>
          </p:cNvSpPr>
          <p:nvPr>
            <p:ph sz="quarter" idx="14" hasCustomPrompt="1"/>
          </p:nvPr>
        </p:nvSpPr>
        <p:spPr>
          <a:xfrm>
            <a:off x="330477" y="6425160"/>
            <a:ext cx="9277815" cy="5374951"/>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29" name="Text Placeholder 25"/>
          <p:cNvSpPr>
            <a:spLocks noGrp="1"/>
          </p:cNvSpPr>
          <p:nvPr>
            <p:ph type="body" sz="quarter" idx="15" hasCustomPrompt="1"/>
          </p:nvPr>
        </p:nvSpPr>
        <p:spPr>
          <a:xfrm>
            <a:off x="19627962" y="5515030"/>
            <a:ext cx="9277815" cy="896451"/>
          </a:xfrm>
          <a:prstGeom prst="rect">
            <a:avLst/>
          </a:prstGeom>
        </p:spPr>
        <p:txBody>
          <a:bodyPr vert="horz" anchor="ctr"/>
          <a:lstStyle>
            <a:lvl1pPr marL="0" indent="0" algn="ctr">
              <a:buNone/>
              <a:defRPr sz="4000" u="sng" baseline="0"/>
            </a:lvl1pPr>
          </a:lstStyle>
          <a:p>
            <a:pPr lvl="0"/>
            <a:r>
              <a:rPr lang="en-US" sz="4000" dirty="0"/>
              <a:t>Conclusion (click to edit)</a:t>
            </a:r>
            <a:endParaRPr lang="en-US" dirty="0"/>
          </a:p>
        </p:txBody>
      </p:sp>
      <p:sp>
        <p:nvSpPr>
          <p:cNvPr id="31" name="Text Placeholder 25"/>
          <p:cNvSpPr>
            <a:spLocks noGrp="1"/>
          </p:cNvSpPr>
          <p:nvPr>
            <p:ph type="body" sz="quarter" idx="17" hasCustomPrompt="1"/>
          </p:nvPr>
        </p:nvSpPr>
        <p:spPr>
          <a:xfrm>
            <a:off x="330477" y="11832831"/>
            <a:ext cx="9277815" cy="896451"/>
          </a:xfrm>
          <a:prstGeom prst="rect">
            <a:avLst/>
          </a:prstGeom>
        </p:spPr>
        <p:txBody>
          <a:bodyPr vert="horz" anchor="ctr"/>
          <a:lstStyle>
            <a:lvl1pPr marL="0" indent="0" algn="ctr">
              <a:buNone/>
              <a:defRPr sz="4000" u="sng" baseline="0"/>
            </a:lvl1pPr>
          </a:lstStyle>
          <a:p>
            <a:pPr lvl="0"/>
            <a:r>
              <a:rPr lang="en-US" sz="4000" dirty="0"/>
              <a:t>Methods (click to edit)</a:t>
            </a:r>
            <a:endParaRPr lang="en-US" dirty="0"/>
          </a:p>
        </p:txBody>
      </p:sp>
      <p:sp>
        <p:nvSpPr>
          <p:cNvPr id="32" name="Content Placeholder 27"/>
          <p:cNvSpPr>
            <a:spLocks noGrp="1"/>
          </p:cNvSpPr>
          <p:nvPr>
            <p:ph sz="quarter" idx="18" hasCustomPrompt="1"/>
          </p:nvPr>
        </p:nvSpPr>
        <p:spPr>
          <a:xfrm>
            <a:off x="330477" y="12729283"/>
            <a:ext cx="9277815" cy="9004281"/>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34" name="Content Placeholder 27"/>
          <p:cNvSpPr>
            <a:spLocks noGrp="1"/>
          </p:cNvSpPr>
          <p:nvPr>
            <p:ph sz="quarter" idx="20" hasCustomPrompt="1"/>
          </p:nvPr>
        </p:nvSpPr>
        <p:spPr>
          <a:xfrm>
            <a:off x="19627962" y="6428870"/>
            <a:ext cx="9277815" cy="8581315"/>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35" name="Text Placeholder 25"/>
          <p:cNvSpPr>
            <a:spLocks noGrp="1"/>
          </p:cNvSpPr>
          <p:nvPr>
            <p:ph type="body" sz="quarter" idx="21" hasCustomPrompt="1"/>
          </p:nvPr>
        </p:nvSpPr>
        <p:spPr>
          <a:xfrm>
            <a:off x="19627962" y="15075628"/>
            <a:ext cx="9277815" cy="896451"/>
          </a:xfrm>
          <a:prstGeom prst="rect">
            <a:avLst/>
          </a:prstGeom>
        </p:spPr>
        <p:txBody>
          <a:bodyPr vert="horz" anchor="ctr"/>
          <a:lstStyle>
            <a:lvl1pPr marL="0" indent="0" algn="ctr">
              <a:buNone/>
              <a:defRPr sz="4000" u="sng" baseline="0"/>
            </a:lvl1pPr>
          </a:lstStyle>
          <a:p>
            <a:pPr lvl="0"/>
            <a:r>
              <a:rPr lang="en-US" sz="4000" dirty="0"/>
              <a:t>References (click to edit)</a:t>
            </a:r>
            <a:endParaRPr lang="en-US" dirty="0"/>
          </a:p>
        </p:txBody>
      </p:sp>
      <p:sp>
        <p:nvSpPr>
          <p:cNvPr id="36" name="Content Placeholder 27"/>
          <p:cNvSpPr>
            <a:spLocks noGrp="1"/>
          </p:cNvSpPr>
          <p:nvPr>
            <p:ph sz="quarter" idx="22" hasCustomPrompt="1"/>
          </p:nvPr>
        </p:nvSpPr>
        <p:spPr>
          <a:xfrm>
            <a:off x="19665859" y="15955506"/>
            <a:ext cx="9277815" cy="5778057"/>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15" name="Text Placeholder 25"/>
          <p:cNvSpPr>
            <a:spLocks noGrp="1"/>
          </p:cNvSpPr>
          <p:nvPr>
            <p:ph type="body" sz="quarter" idx="23" hasCustomPrompt="1"/>
          </p:nvPr>
        </p:nvSpPr>
        <p:spPr>
          <a:xfrm>
            <a:off x="9991494" y="5515030"/>
            <a:ext cx="9277815" cy="896451"/>
          </a:xfrm>
          <a:prstGeom prst="rect">
            <a:avLst/>
          </a:prstGeom>
        </p:spPr>
        <p:txBody>
          <a:bodyPr vert="horz" anchor="ctr"/>
          <a:lstStyle>
            <a:lvl1pPr marL="0" indent="0" algn="ctr">
              <a:buNone/>
              <a:defRPr sz="4000" u="sng" baseline="0"/>
            </a:lvl1pPr>
          </a:lstStyle>
          <a:p>
            <a:pPr lvl="0"/>
            <a:r>
              <a:rPr lang="en-US" sz="4000" dirty="0"/>
              <a:t>Results (click to edit)</a:t>
            </a:r>
            <a:endParaRPr lang="en-US" dirty="0"/>
          </a:p>
        </p:txBody>
      </p:sp>
      <p:sp>
        <p:nvSpPr>
          <p:cNvPr id="17" name="Content Placeholder 27"/>
          <p:cNvSpPr>
            <a:spLocks noGrp="1"/>
          </p:cNvSpPr>
          <p:nvPr>
            <p:ph sz="quarter" idx="24" hasCustomPrompt="1"/>
          </p:nvPr>
        </p:nvSpPr>
        <p:spPr>
          <a:xfrm>
            <a:off x="9991494" y="6425159"/>
            <a:ext cx="9277815" cy="15275683"/>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Tree>
    <p:extLst>
      <p:ext uri="{BB962C8B-B14F-4D97-AF65-F5344CB8AC3E}">
        <p14:creationId xmlns:p14="http://schemas.microsoft.com/office/powerpoint/2010/main" val="18300252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4330847" y="872990"/>
            <a:ext cx="20599107" cy="1446339"/>
          </a:xfrm>
          <a:prstGeom prst="rect">
            <a:avLst/>
          </a:prstGeom>
        </p:spPr>
        <p:txBody>
          <a:bodyPr vert="horz" anchor="ctr"/>
          <a:lstStyle>
            <a:lvl1pPr marL="0" indent="0" algn="ctr">
              <a:buNone/>
              <a:defRPr sz="7200" baseline="0">
                <a:solidFill>
                  <a:srgbClr val="FFFFFF"/>
                </a:solidFill>
              </a:defRPr>
            </a:lvl1pPr>
          </a:lstStyle>
          <a:p>
            <a:pPr lvl="0"/>
            <a:r>
              <a:rPr lang="en-US" dirty="0"/>
              <a:t>Click to add Title</a:t>
            </a:r>
          </a:p>
        </p:txBody>
      </p:sp>
      <p:sp>
        <p:nvSpPr>
          <p:cNvPr id="19" name="Text Placeholder 17"/>
          <p:cNvSpPr>
            <a:spLocks noGrp="1"/>
          </p:cNvSpPr>
          <p:nvPr>
            <p:ph type="body" sz="quarter" idx="11" hasCustomPrompt="1"/>
          </p:nvPr>
        </p:nvSpPr>
        <p:spPr>
          <a:xfrm>
            <a:off x="4330847" y="2319329"/>
            <a:ext cx="20599107" cy="1035415"/>
          </a:xfrm>
          <a:prstGeom prst="rect">
            <a:avLst/>
          </a:prstGeom>
        </p:spPr>
        <p:txBody>
          <a:bodyPr vert="horz" anchor="ctr"/>
          <a:lstStyle>
            <a:lvl1pPr marL="0" indent="0" algn="ctr">
              <a:buNone/>
              <a:defRPr sz="5400" baseline="0">
                <a:solidFill>
                  <a:srgbClr val="FFFFFF"/>
                </a:solidFill>
              </a:defRPr>
            </a:lvl1pPr>
          </a:lstStyle>
          <a:p>
            <a:pPr lvl="0"/>
            <a:r>
              <a:rPr lang="en-US" dirty="0"/>
              <a:t>Click to add authors</a:t>
            </a:r>
          </a:p>
        </p:txBody>
      </p:sp>
      <p:sp>
        <p:nvSpPr>
          <p:cNvPr id="20" name="Text Placeholder 17"/>
          <p:cNvSpPr>
            <a:spLocks noGrp="1"/>
          </p:cNvSpPr>
          <p:nvPr>
            <p:ph type="body" sz="quarter" idx="12" hasCustomPrompt="1"/>
          </p:nvPr>
        </p:nvSpPr>
        <p:spPr>
          <a:xfrm>
            <a:off x="4330847" y="3354743"/>
            <a:ext cx="20599107" cy="1035415"/>
          </a:xfrm>
          <a:prstGeom prst="rect">
            <a:avLst/>
          </a:prstGeom>
        </p:spPr>
        <p:txBody>
          <a:bodyPr vert="horz" anchor="ctr"/>
          <a:lstStyle>
            <a:lvl1pPr marL="0" indent="0" algn="ctr">
              <a:buNone/>
              <a:defRPr sz="4400" baseline="0">
                <a:solidFill>
                  <a:srgbClr val="FFFFFF"/>
                </a:solidFill>
              </a:defRPr>
            </a:lvl1pPr>
          </a:lstStyle>
          <a:p>
            <a:pPr lvl="0"/>
            <a:r>
              <a:rPr lang="en-US" dirty="0"/>
              <a:t>Click here to add affiliations</a:t>
            </a:r>
          </a:p>
        </p:txBody>
      </p:sp>
      <p:sp>
        <p:nvSpPr>
          <p:cNvPr id="26" name="Text Placeholder 25"/>
          <p:cNvSpPr>
            <a:spLocks noGrp="1"/>
          </p:cNvSpPr>
          <p:nvPr>
            <p:ph type="body" sz="quarter" idx="13" hasCustomPrompt="1"/>
          </p:nvPr>
        </p:nvSpPr>
        <p:spPr>
          <a:xfrm>
            <a:off x="733166" y="5491650"/>
            <a:ext cx="13559883" cy="896451"/>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Introduction/Abstract (click to edit)</a:t>
            </a:r>
            <a:endParaRPr lang="en-US" dirty="0"/>
          </a:p>
        </p:txBody>
      </p:sp>
      <p:sp>
        <p:nvSpPr>
          <p:cNvPr id="28" name="Content Placeholder 27"/>
          <p:cNvSpPr>
            <a:spLocks noGrp="1"/>
          </p:cNvSpPr>
          <p:nvPr>
            <p:ph sz="quarter" idx="14" hasCustomPrompt="1"/>
          </p:nvPr>
        </p:nvSpPr>
        <p:spPr>
          <a:xfrm>
            <a:off x="718589" y="6415526"/>
            <a:ext cx="13559883" cy="5374951"/>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29" name="Text Placeholder 25"/>
          <p:cNvSpPr>
            <a:spLocks noGrp="1"/>
          </p:cNvSpPr>
          <p:nvPr>
            <p:ph type="body" sz="quarter" idx="15" hasCustomPrompt="1"/>
          </p:nvPr>
        </p:nvSpPr>
        <p:spPr>
          <a:xfrm>
            <a:off x="14989054" y="13185180"/>
            <a:ext cx="13559883" cy="896451"/>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Conclusion (click to edit)</a:t>
            </a:r>
            <a:endParaRPr lang="en-US" dirty="0"/>
          </a:p>
        </p:txBody>
      </p:sp>
      <p:sp>
        <p:nvSpPr>
          <p:cNvPr id="31" name="Text Placeholder 25"/>
          <p:cNvSpPr>
            <a:spLocks noGrp="1"/>
          </p:cNvSpPr>
          <p:nvPr>
            <p:ph type="body" sz="quarter" idx="17" hasCustomPrompt="1"/>
          </p:nvPr>
        </p:nvSpPr>
        <p:spPr>
          <a:xfrm>
            <a:off x="718589" y="11832831"/>
            <a:ext cx="13559883" cy="896451"/>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Methods (click to edit)</a:t>
            </a:r>
            <a:endParaRPr lang="en-US" dirty="0"/>
          </a:p>
        </p:txBody>
      </p:sp>
      <p:sp>
        <p:nvSpPr>
          <p:cNvPr id="32" name="Content Placeholder 27"/>
          <p:cNvSpPr>
            <a:spLocks noGrp="1"/>
          </p:cNvSpPr>
          <p:nvPr>
            <p:ph sz="quarter" idx="18" hasCustomPrompt="1"/>
          </p:nvPr>
        </p:nvSpPr>
        <p:spPr>
          <a:xfrm>
            <a:off x="718589" y="12729283"/>
            <a:ext cx="13559883" cy="9004281"/>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34" name="Content Placeholder 27"/>
          <p:cNvSpPr>
            <a:spLocks noGrp="1"/>
          </p:cNvSpPr>
          <p:nvPr>
            <p:ph sz="quarter" idx="20" hasCustomPrompt="1"/>
          </p:nvPr>
        </p:nvSpPr>
        <p:spPr>
          <a:xfrm>
            <a:off x="14989054" y="14081632"/>
            <a:ext cx="13559883" cy="3866453"/>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35" name="Text Placeholder 25"/>
          <p:cNvSpPr>
            <a:spLocks noGrp="1"/>
          </p:cNvSpPr>
          <p:nvPr>
            <p:ph type="body" sz="quarter" idx="21" hasCustomPrompt="1"/>
          </p:nvPr>
        </p:nvSpPr>
        <p:spPr>
          <a:xfrm>
            <a:off x="14989054" y="17948085"/>
            <a:ext cx="13559883" cy="896451"/>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References (click to edit)</a:t>
            </a:r>
            <a:endParaRPr lang="en-US" dirty="0"/>
          </a:p>
        </p:txBody>
      </p:sp>
      <p:sp>
        <p:nvSpPr>
          <p:cNvPr id="36" name="Content Placeholder 27"/>
          <p:cNvSpPr>
            <a:spLocks noGrp="1"/>
          </p:cNvSpPr>
          <p:nvPr>
            <p:ph sz="quarter" idx="22" hasCustomPrompt="1"/>
          </p:nvPr>
        </p:nvSpPr>
        <p:spPr>
          <a:xfrm>
            <a:off x="14989054" y="18844535"/>
            <a:ext cx="13559883" cy="2889028"/>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15" name="Text Placeholder 25"/>
          <p:cNvSpPr>
            <a:spLocks noGrp="1"/>
          </p:cNvSpPr>
          <p:nvPr>
            <p:ph type="body" sz="quarter" idx="23" hasCustomPrompt="1"/>
          </p:nvPr>
        </p:nvSpPr>
        <p:spPr>
          <a:xfrm>
            <a:off x="14989054" y="5515030"/>
            <a:ext cx="13559883" cy="896451"/>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Results (click to edit)</a:t>
            </a:r>
            <a:endParaRPr lang="en-US" dirty="0"/>
          </a:p>
        </p:txBody>
      </p:sp>
      <p:sp>
        <p:nvSpPr>
          <p:cNvPr id="17" name="Content Placeholder 27"/>
          <p:cNvSpPr>
            <a:spLocks noGrp="1"/>
          </p:cNvSpPr>
          <p:nvPr>
            <p:ph sz="quarter" idx="24" hasCustomPrompt="1"/>
          </p:nvPr>
        </p:nvSpPr>
        <p:spPr>
          <a:xfrm>
            <a:off x="14989054" y="6411481"/>
            <a:ext cx="13559883" cy="6773700"/>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Tree>
    <p:extLst>
      <p:ext uri="{BB962C8B-B14F-4D97-AF65-F5344CB8AC3E}">
        <p14:creationId xmlns:p14="http://schemas.microsoft.com/office/powerpoint/2010/main" val="36213873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4330847" y="872990"/>
            <a:ext cx="20599107" cy="1446339"/>
          </a:xfrm>
          <a:prstGeom prst="rect">
            <a:avLst/>
          </a:prstGeom>
        </p:spPr>
        <p:txBody>
          <a:bodyPr vert="horz" anchor="ctr"/>
          <a:lstStyle>
            <a:lvl1pPr marL="0" indent="0" algn="ctr">
              <a:buNone/>
              <a:defRPr sz="7200" baseline="0">
                <a:solidFill>
                  <a:srgbClr val="FFFFFF"/>
                </a:solidFill>
              </a:defRPr>
            </a:lvl1pPr>
          </a:lstStyle>
          <a:p>
            <a:pPr lvl="0"/>
            <a:r>
              <a:rPr lang="en-US" dirty="0"/>
              <a:t>Click to add Title</a:t>
            </a:r>
          </a:p>
        </p:txBody>
      </p:sp>
      <p:sp>
        <p:nvSpPr>
          <p:cNvPr id="19" name="Text Placeholder 17"/>
          <p:cNvSpPr>
            <a:spLocks noGrp="1"/>
          </p:cNvSpPr>
          <p:nvPr>
            <p:ph type="body" sz="quarter" idx="11" hasCustomPrompt="1"/>
          </p:nvPr>
        </p:nvSpPr>
        <p:spPr>
          <a:xfrm>
            <a:off x="4330847" y="2319329"/>
            <a:ext cx="20599107" cy="1035415"/>
          </a:xfrm>
          <a:prstGeom prst="rect">
            <a:avLst/>
          </a:prstGeom>
        </p:spPr>
        <p:txBody>
          <a:bodyPr vert="horz" anchor="ctr"/>
          <a:lstStyle>
            <a:lvl1pPr marL="0" indent="0" algn="ctr">
              <a:buNone/>
              <a:defRPr sz="5400" baseline="0">
                <a:solidFill>
                  <a:srgbClr val="FFFFFF"/>
                </a:solidFill>
              </a:defRPr>
            </a:lvl1pPr>
          </a:lstStyle>
          <a:p>
            <a:pPr lvl="0"/>
            <a:r>
              <a:rPr lang="en-US" dirty="0"/>
              <a:t>Click to add authors</a:t>
            </a:r>
          </a:p>
        </p:txBody>
      </p:sp>
      <p:sp>
        <p:nvSpPr>
          <p:cNvPr id="20" name="Text Placeholder 17"/>
          <p:cNvSpPr>
            <a:spLocks noGrp="1"/>
          </p:cNvSpPr>
          <p:nvPr>
            <p:ph type="body" sz="quarter" idx="12" hasCustomPrompt="1"/>
          </p:nvPr>
        </p:nvSpPr>
        <p:spPr>
          <a:xfrm>
            <a:off x="4330847" y="3354743"/>
            <a:ext cx="20599107" cy="1035415"/>
          </a:xfrm>
          <a:prstGeom prst="rect">
            <a:avLst/>
          </a:prstGeom>
        </p:spPr>
        <p:txBody>
          <a:bodyPr vert="horz" anchor="ctr"/>
          <a:lstStyle>
            <a:lvl1pPr marL="0" indent="0" algn="ctr">
              <a:buNone/>
              <a:defRPr sz="4400" baseline="0">
                <a:solidFill>
                  <a:srgbClr val="FFFFFF"/>
                </a:solidFill>
              </a:defRPr>
            </a:lvl1pPr>
          </a:lstStyle>
          <a:p>
            <a:pPr lvl="0"/>
            <a:r>
              <a:rPr lang="en-US" dirty="0"/>
              <a:t>Click here to add affiliations</a:t>
            </a:r>
          </a:p>
        </p:txBody>
      </p:sp>
      <p:sp>
        <p:nvSpPr>
          <p:cNvPr id="26" name="Text Placeholder 25"/>
          <p:cNvSpPr>
            <a:spLocks noGrp="1"/>
          </p:cNvSpPr>
          <p:nvPr>
            <p:ph type="body" sz="quarter" idx="13" hasCustomPrompt="1"/>
          </p:nvPr>
        </p:nvSpPr>
        <p:spPr>
          <a:xfrm>
            <a:off x="330477" y="5491651"/>
            <a:ext cx="9277815" cy="919831"/>
          </a:xfrm>
          <a:prstGeom prst="rect">
            <a:avLst/>
          </a:prstGeom>
          <a:solidFill>
            <a:schemeClr val="tx2">
              <a:lumMod val="75000"/>
            </a:schemeClr>
          </a:solidFill>
        </p:spPr>
        <p:txBody>
          <a:bodyPr vert="horz" anchor="ctr"/>
          <a:lstStyle>
            <a:lvl1pPr marL="0" indent="0" algn="ctr">
              <a:buNone/>
              <a:defRPr sz="4000" u="sng" baseline="0">
                <a:solidFill>
                  <a:srgbClr val="FFFFFF"/>
                </a:solidFill>
              </a:defRPr>
            </a:lvl1pPr>
          </a:lstStyle>
          <a:p>
            <a:pPr lvl="0"/>
            <a:r>
              <a:rPr lang="en-US" sz="4000" dirty="0"/>
              <a:t>Introduction/Abstract (click to edit)</a:t>
            </a:r>
            <a:endParaRPr lang="en-US" dirty="0"/>
          </a:p>
        </p:txBody>
      </p:sp>
      <p:sp>
        <p:nvSpPr>
          <p:cNvPr id="28" name="Content Placeholder 27"/>
          <p:cNvSpPr>
            <a:spLocks noGrp="1"/>
          </p:cNvSpPr>
          <p:nvPr>
            <p:ph sz="quarter" idx="14" hasCustomPrompt="1"/>
          </p:nvPr>
        </p:nvSpPr>
        <p:spPr>
          <a:xfrm>
            <a:off x="330477" y="6425160"/>
            <a:ext cx="9277815" cy="5374951"/>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29" name="Text Placeholder 25"/>
          <p:cNvSpPr>
            <a:spLocks noGrp="1"/>
          </p:cNvSpPr>
          <p:nvPr>
            <p:ph type="body" sz="quarter" idx="15" hasCustomPrompt="1"/>
          </p:nvPr>
        </p:nvSpPr>
        <p:spPr>
          <a:xfrm>
            <a:off x="19627962" y="5515030"/>
            <a:ext cx="9277815" cy="896451"/>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Conclusion (click to edit)</a:t>
            </a:r>
            <a:endParaRPr lang="en-US" dirty="0"/>
          </a:p>
        </p:txBody>
      </p:sp>
      <p:sp>
        <p:nvSpPr>
          <p:cNvPr id="31" name="Text Placeholder 25"/>
          <p:cNvSpPr>
            <a:spLocks noGrp="1"/>
          </p:cNvSpPr>
          <p:nvPr>
            <p:ph type="body" sz="quarter" idx="17" hasCustomPrompt="1"/>
          </p:nvPr>
        </p:nvSpPr>
        <p:spPr>
          <a:xfrm>
            <a:off x="330477" y="11832831"/>
            <a:ext cx="9277815" cy="896451"/>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Methods (click to edit)</a:t>
            </a:r>
            <a:endParaRPr lang="en-US" dirty="0"/>
          </a:p>
        </p:txBody>
      </p:sp>
      <p:sp>
        <p:nvSpPr>
          <p:cNvPr id="32" name="Content Placeholder 27"/>
          <p:cNvSpPr>
            <a:spLocks noGrp="1"/>
          </p:cNvSpPr>
          <p:nvPr>
            <p:ph sz="quarter" idx="18" hasCustomPrompt="1"/>
          </p:nvPr>
        </p:nvSpPr>
        <p:spPr>
          <a:xfrm>
            <a:off x="330477" y="12729283"/>
            <a:ext cx="9277815" cy="9004281"/>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34" name="Content Placeholder 27"/>
          <p:cNvSpPr>
            <a:spLocks noGrp="1"/>
          </p:cNvSpPr>
          <p:nvPr>
            <p:ph sz="quarter" idx="20" hasCustomPrompt="1"/>
          </p:nvPr>
        </p:nvSpPr>
        <p:spPr>
          <a:xfrm>
            <a:off x="19627962" y="6428870"/>
            <a:ext cx="9277815" cy="8581315"/>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35" name="Text Placeholder 25"/>
          <p:cNvSpPr>
            <a:spLocks noGrp="1"/>
          </p:cNvSpPr>
          <p:nvPr>
            <p:ph type="body" sz="quarter" idx="21" hasCustomPrompt="1"/>
          </p:nvPr>
        </p:nvSpPr>
        <p:spPr>
          <a:xfrm>
            <a:off x="19627962" y="15075628"/>
            <a:ext cx="9277815" cy="896451"/>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References (click to edit)</a:t>
            </a:r>
            <a:endParaRPr lang="en-US" dirty="0"/>
          </a:p>
        </p:txBody>
      </p:sp>
      <p:sp>
        <p:nvSpPr>
          <p:cNvPr id="36" name="Content Placeholder 27"/>
          <p:cNvSpPr>
            <a:spLocks noGrp="1"/>
          </p:cNvSpPr>
          <p:nvPr>
            <p:ph sz="quarter" idx="22" hasCustomPrompt="1"/>
          </p:nvPr>
        </p:nvSpPr>
        <p:spPr>
          <a:xfrm>
            <a:off x="19665859" y="15955506"/>
            <a:ext cx="9277815" cy="5778057"/>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15" name="Text Placeholder 25"/>
          <p:cNvSpPr>
            <a:spLocks noGrp="1"/>
          </p:cNvSpPr>
          <p:nvPr>
            <p:ph type="body" sz="quarter" idx="23" hasCustomPrompt="1"/>
          </p:nvPr>
        </p:nvSpPr>
        <p:spPr>
          <a:xfrm>
            <a:off x="9991494" y="5515030"/>
            <a:ext cx="9277815" cy="896451"/>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Results (click to edit)</a:t>
            </a:r>
            <a:endParaRPr lang="en-US" dirty="0"/>
          </a:p>
        </p:txBody>
      </p:sp>
      <p:sp>
        <p:nvSpPr>
          <p:cNvPr id="17" name="Content Placeholder 27"/>
          <p:cNvSpPr>
            <a:spLocks noGrp="1"/>
          </p:cNvSpPr>
          <p:nvPr>
            <p:ph sz="quarter" idx="24" hasCustomPrompt="1"/>
          </p:nvPr>
        </p:nvSpPr>
        <p:spPr>
          <a:xfrm>
            <a:off x="9991494" y="6425159"/>
            <a:ext cx="9277815" cy="15275683"/>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Tree>
    <p:extLst>
      <p:ext uri="{BB962C8B-B14F-4D97-AF65-F5344CB8AC3E}">
        <p14:creationId xmlns:p14="http://schemas.microsoft.com/office/powerpoint/2010/main" val="10768529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4330847" y="872990"/>
            <a:ext cx="20599107" cy="1446339"/>
          </a:xfrm>
          <a:prstGeom prst="rect">
            <a:avLst/>
          </a:prstGeom>
        </p:spPr>
        <p:txBody>
          <a:bodyPr vert="horz" anchor="ctr"/>
          <a:lstStyle>
            <a:lvl1pPr marL="0" indent="0" algn="ctr">
              <a:buNone/>
              <a:defRPr sz="7200" baseline="0">
                <a:solidFill>
                  <a:srgbClr val="FFFFFF"/>
                </a:solidFill>
              </a:defRPr>
            </a:lvl1pPr>
          </a:lstStyle>
          <a:p>
            <a:pPr lvl="0"/>
            <a:r>
              <a:rPr lang="en-US" dirty="0"/>
              <a:t>Click to add Title</a:t>
            </a:r>
          </a:p>
        </p:txBody>
      </p:sp>
      <p:sp>
        <p:nvSpPr>
          <p:cNvPr id="19" name="Text Placeholder 17"/>
          <p:cNvSpPr>
            <a:spLocks noGrp="1"/>
          </p:cNvSpPr>
          <p:nvPr>
            <p:ph type="body" sz="quarter" idx="11" hasCustomPrompt="1"/>
          </p:nvPr>
        </p:nvSpPr>
        <p:spPr>
          <a:xfrm>
            <a:off x="4330847" y="2319329"/>
            <a:ext cx="20599107" cy="1035415"/>
          </a:xfrm>
          <a:prstGeom prst="rect">
            <a:avLst/>
          </a:prstGeom>
        </p:spPr>
        <p:txBody>
          <a:bodyPr vert="horz" anchor="ctr"/>
          <a:lstStyle>
            <a:lvl1pPr marL="0" indent="0" algn="ctr">
              <a:buNone/>
              <a:defRPr sz="5400" baseline="0">
                <a:solidFill>
                  <a:srgbClr val="FFFFFF"/>
                </a:solidFill>
              </a:defRPr>
            </a:lvl1pPr>
          </a:lstStyle>
          <a:p>
            <a:pPr lvl="0"/>
            <a:r>
              <a:rPr lang="en-US" dirty="0"/>
              <a:t>Click to add authors</a:t>
            </a:r>
          </a:p>
        </p:txBody>
      </p:sp>
      <p:sp>
        <p:nvSpPr>
          <p:cNvPr id="20" name="Text Placeholder 17"/>
          <p:cNvSpPr>
            <a:spLocks noGrp="1"/>
          </p:cNvSpPr>
          <p:nvPr>
            <p:ph type="body" sz="quarter" idx="12" hasCustomPrompt="1"/>
          </p:nvPr>
        </p:nvSpPr>
        <p:spPr>
          <a:xfrm>
            <a:off x="4330847" y="3354743"/>
            <a:ext cx="20599107" cy="1035415"/>
          </a:xfrm>
          <a:prstGeom prst="rect">
            <a:avLst/>
          </a:prstGeom>
        </p:spPr>
        <p:txBody>
          <a:bodyPr vert="horz" anchor="ctr"/>
          <a:lstStyle>
            <a:lvl1pPr marL="0" indent="0" algn="ctr">
              <a:buNone/>
              <a:defRPr sz="4400" baseline="0">
                <a:solidFill>
                  <a:srgbClr val="FFFFFF"/>
                </a:solidFill>
              </a:defRPr>
            </a:lvl1pPr>
          </a:lstStyle>
          <a:p>
            <a:pPr lvl="0"/>
            <a:r>
              <a:rPr lang="en-US" dirty="0"/>
              <a:t>Click here to add affiliations</a:t>
            </a:r>
          </a:p>
        </p:txBody>
      </p:sp>
      <p:sp>
        <p:nvSpPr>
          <p:cNvPr id="26" name="Text Placeholder 25"/>
          <p:cNvSpPr>
            <a:spLocks noGrp="1"/>
          </p:cNvSpPr>
          <p:nvPr>
            <p:ph type="body" sz="quarter" idx="13" hasCustomPrompt="1"/>
          </p:nvPr>
        </p:nvSpPr>
        <p:spPr>
          <a:xfrm>
            <a:off x="733166" y="5491650"/>
            <a:ext cx="13559883" cy="896451"/>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Introduction/Abstract (click to edit)</a:t>
            </a:r>
            <a:endParaRPr lang="en-US" dirty="0"/>
          </a:p>
        </p:txBody>
      </p:sp>
      <p:sp>
        <p:nvSpPr>
          <p:cNvPr id="28" name="Content Placeholder 27"/>
          <p:cNvSpPr>
            <a:spLocks noGrp="1"/>
          </p:cNvSpPr>
          <p:nvPr>
            <p:ph sz="quarter" idx="14" hasCustomPrompt="1"/>
          </p:nvPr>
        </p:nvSpPr>
        <p:spPr>
          <a:xfrm>
            <a:off x="718589" y="6415526"/>
            <a:ext cx="13559883" cy="5374951"/>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29" name="Text Placeholder 25"/>
          <p:cNvSpPr>
            <a:spLocks noGrp="1"/>
          </p:cNvSpPr>
          <p:nvPr>
            <p:ph type="body" sz="quarter" idx="15" hasCustomPrompt="1"/>
          </p:nvPr>
        </p:nvSpPr>
        <p:spPr>
          <a:xfrm>
            <a:off x="14989054" y="13185180"/>
            <a:ext cx="13559883" cy="896451"/>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Conclusion (click to edit)</a:t>
            </a:r>
            <a:endParaRPr lang="en-US" dirty="0"/>
          </a:p>
        </p:txBody>
      </p:sp>
      <p:sp>
        <p:nvSpPr>
          <p:cNvPr id="31" name="Text Placeholder 25"/>
          <p:cNvSpPr>
            <a:spLocks noGrp="1"/>
          </p:cNvSpPr>
          <p:nvPr>
            <p:ph type="body" sz="quarter" idx="17" hasCustomPrompt="1"/>
          </p:nvPr>
        </p:nvSpPr>
        <p:spPr>
          <a:xfrm>
            <a:off x="718589" y="11832831"/>
            <a:ext cx="13559883" cy="896451"/>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Methods (click to edit)</a:t>
            </a:r>
            <a:endParaRPr lang="en-US" dirty="0"/>
          </a:p>
        </p:txBody>
      </p:sp>
      <p:sp>
        <p:nvSpPr>
          <p:cNvPr id="32" name="Content Placeholder 27"/>
          <p:cNvSpPr>
            <a:spLocks noGrp="1"/>
          </p:cNvSpPr>
          <p:nvPr>
            <p:ph sz="quarter" idx="18" hasCustomPrompt="1"/>
          </p:nvPr>
        </p:nvSpPr>
        <p:spPr>
          <a:xfrm>
            <a:off x="718589" y="12729283"/>
            <a:ext cx="13559883" cy="9004281"/>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34" name="Content Placeholder 27"/>
          <p:cNvSpPr>
            <a:spLocks noGrp="1"/>
          </p:cNvSpPr>
          <p:nvPr>
            <p:ph sz="quarter" idx="20" hasCustomPrompt="1"/>
          </p:nvPr>
        </p:nvSpPr>
        <p:spPr>
          <a:xfrm>
            <a:off x="14989054" y="14081632"/>
            <a:ext cx="13559883" cy="3866453"/>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35" name="Text Placeholder 25"/>
          <p:cNvSpPr>
            <a:spLocks noGrp="1"/>
          </p:cNvSpPr>
          <p:nvPr>
            <p:ph type="body" sz="quarter" idx="21" hasCustomPrompt="1"/>
          </p:nvPr>
        </p:nvSpPr>
        <p:spPr>
          <a:xfrm>
            <a:off x="14989054" y="17948085"/>
            <a:ext cx="13559883" cy="896451"/>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References (click to edit)</a:t>
            </a:r>
            <a:endParaRPr lang="en-US" dirty="0"/>
          </a:p>
        </p:txBody>
      </p:sp>
      <p:sp>
        <p:nvSpPr>
          <p:cNvPr id="36" name="Content Placeholder 27"/>
          <p:cNvSpPr>
            <a:spLocks noGrp="1"/>
          </p:cNvSpPr>
          <p:nvPr>
            <p:ph sz="quarter" idx="22" hasCustomPrompt="1"/>
          </p:nvPr>
        </p:nvSpPr>
        <p:spPr>
          <a:xfrm>
            <a:off x="14989054" y="18844535"/>
            <a:ext cx="13559883" cy="2889028"/>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15" name="Text Placeholder 25"/>
          <p:cNvSpPr>
            <a:spLocks noGrp="1"/>
          </p:cNvSpPr>
          <p:nvPr>
            <p:ph type="body" sz="quarter" idx="23" hasCustomPrompt="1"/>
          </p:nvPr>
        </p:nvSpPr>
        <p:spPr>
          <a:xfrm>
            <a:off x="14989054" y="5515030"/>
            <a:ext cx="13559883" cy="896451"/>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Results (click to edit)</a:t>
            </a:r>
            <a:endParaRPr lang="en-US" dirty="0"/>
          </a:p>
        </p:txBody>
      </p:sp>
      <p:sp>
        <p:nvSpPr>
          <p:cNvPr id="17" name="Content Placeholder 27"/>
          <p:cNvSpPr>
            <a:spLocks noGrp="1"/>
          </p:cNvSpPr>
          <p:nvPr>
            <p:ph sz="quarter" idx="24" hasCustomPrompt="1"/>
          </p:nvPr>
        </p:nvSpPr>
        <p:spPr>
          <a:xfrm>
            <a:off x="14989054" y="6411481"/>
            <a:ext cx="13559883" cy="6773700"/>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Tree>
    <p:extLst>
      <p:ext uri="{BB962C8B-B14F-4D97-AF65-F5344CB8AC3E}">
        <p14:creationId xmlns:p14="http://schemas.microsoft.com/office/powerpoint/2010/main" val="36213873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4330847" y="872990"/>
            <a:ext cx="20599107" cy="1446339"/>
          </a:xfrm>
          <a:prstGeom prst="rect">
            <a:avLst/>
          </a:prstGeom>
        </p:spPr>
        <p:txBody>
          <a:bodyPr vert="horz" anchor="ctr"/>
          <a:lstStyle>
            <a:lvl1pPr marL="0" indent="0" algn="ctr">
              <a:buNone/>
              <a:defRPr sz="7200" baseline="0">
                <a:solidFill>
                  <a:srgbClr val="FFFFFF"/>
                </a:solidFill>
              </a:defRPr>
            </a:lvl1pPr>
          </a:lstStyle>
          <a:p>
            <a:pPr lvl="0"/>
            <a:r>
              <a:rPr lang="en-US" dirty="0"/>
              <a:t>Click to add Title</a:t>
            </a:r>
          </a:p>
        </p:txBody>
      </p:sp>
      <p:sp>
        <p:nvSpPr>
          <p:cNvPr id="19" name="Text Placeholder 17"/>
          <p:cNvSpPr>
            <a:spLocks noGrp="1"/>
          </p:cNvSpPr>
          <p:nvPr>
            <p:ph type="body" sz="quarter" idx="11" hasCustomPrompt="1"/>
          </p:nvPr>
        </p:nvSpPr>
        <p:spPr>
          <a:xfrm>
            <a:off x="4330847" y="2319329"/>
            <a:ext cx="20599107" cy="1035415"/>
          </a:xfrm>
          <a:prstGeom prst="rect">
            <a:avLst/>
          </a:prstGeom>
        </p:spPr>
        <p:txBody>
          <a:bodyPr vert="horz" anchor="ctr"/>
          <a:lstStyle>
            <a:lvl1pPr marL="0" indent="0" algn="ctr">
              <a:buNone/>
              <a:defRPr sz="5400" baseline="0">
                <a:solidFill>
                  <a:srgbClr val="FFFFFF"/>
                </a:solidFill>
              </a:defRPr>
            </a:lvl1pPr>
          </a:lstStyle>
          <a:p>
            <a:pPr lvl="0"/>
            <a:r>
              <a:rPr lang="en-US" dirty="0"/>
              <a:t>Click to add authors</a:t>
            </a:r>
          </a:p>
        </p:txBody>
      </p:sp>
      <p:sp>
        <p:nvSpPr>
          <p:cNvPr id="20" name="Text Placeholder 17"/>
          <p:cNvSpPr>
            <a:spLocks noGrp="1"/>
          </p:cNvSpPr>
          <p:nvPr>
            <p:ph type="body" sz="quarter" idx="12" hasCustomPrompt="1"/>
          </p:nvPr>
        </p:nvSpPr>
        <p:spPr>
          <a:xfrm>
            <a:off x="4330847" y="3354743"/>
            <a:ext cx="20599107" cy="1035415"/>
          </a:xfrm>
          <a:prstGeom prst="rect">
            <a:avLst/>
          </a:prstGeom>
        </p:spPr>
        <p:txBody>
          <a:bodyPr vert="horz" anchor="ctr"/>
          <a:lstStyle>
            <a:lvl1pPr marL="0" indent="0" algn="ctr">
              <a:buNone/>
              <a:defRPr sz="4400" baseline="0">
                <a:solidFill>
                  <a:srgbClr val="FFFFFF"/>
                </a:solidFill>
              </a:defRPr>
            </a:lvl1pPr>
          </a:lstStyle>
          <a:p>
            <a:pPr lvl="0"/>
            <a:r>
              <a:rPr lang="en-US" dirty="0"/>
              <a:t>Click here to add affiliations</a:t>
            </a:r>
          </a:p>
        </p:txBody>
      </p:sp>
      <p:sp>
        <p:nvSpPr>
          <p:cNvPr id="26" name="Text Placeholder 25"/>
          <p:cNvSpPr>
            <a:spLocks noGrp="1"/>
          </p:cNvSpPr>
          <p:nvPr>
            <p:ph type="body" sz="quarter" idx="13" hasCustomPrompt="1"/>
          </p:nvPr>
        </p:nvSpPr>
        <p:spPr>
          <a:xfrm>
            <a:off x="636106" y="5491650"/>
            <a:ext cx="27988591" cy="896451"/>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Introduction/Abstract (click to edit)</a:t>
            </a:r>
            <a:endParaRPr lang="en-US" dirty="0"/>
          </a:p>
        </p:txBody>
      </p:sp>
      <p:sp>
        <p:nvSpPr>
          <p:cNvPr id="28" name="Content Placeholder 27"/>
          <p:cNvSpPr>
            <a:spLocks noGrp="1"/>
          </p:cNvSpPr>
          <p:nvPr>
            <p:ph sz="quarter" idx="14" hasCustomPrompt="1"/>
          </p:nvPr>
        </p:nvSpPr>
        <p:spPr>
          <a:xfrm>
            <a:off x="629479" y="6407649"/>
            <a:ext cx="13739854" cy="3479181"/>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29" name="Text Placeholder 25"/>
          <p:cNvSpPr>
            <a:spLocks noGrp="1"/>
          </p:cNvSpPr>
          <p:nvPr>
            <p:ph type="body" sz="quarter" idx="15" hasCustomPrompt="1"/>
          </p:nvPr>
        </p:nvSpPr>
        <p:spPr>
          <a:xfrm>
            <a:off x="17668380" y="13032990"/>
            <a:ext cx="10880557" cy="896451"/>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Conclusion (click to edit)</a:t>
            </a:r>
            <a:endParaRPr lang="en-US" dirty="0"/>
          </a:p>
        </p:txBody>
      </p:sp>
      <p:sp>
        <p:nvSpPr>
          <p:cNvPr id="31" name="Text Placeholder 25"/>
          <p:cNvSpPr>
            <a:spLocks noGrp="1"/>
          </p:cNvSpPr>
          <p:nvPr>
            <p:ph type="body" sz="quarter" idx="17" hasCustomPrompt="1"/>
          </p:nvPr>
        </p:nvSpPr>
        <p:spPr>
          <a:xfrm>
            <a:off x="629480" y="9886829"/>
            <a:ext cx="27919457" cy="896451"/>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Methods (click to edit)</a:t>
            </a:r>
            <a:endParaRPr lang="en-US" dirty="0"/>
          </a:p>
        </p:txBody>
      </p:sp>
      <p:sp>
        <p:nvSpPr>
          <p:cNvPr id="34" name="Content Placeholder 27"/>
          <p:cNvSpPr>
            <a:spLocks noGrp="1"/>
          </p:cNvSpPr>
          <p:nvPr>
            <p:ph sz="quarter" idx="20" hasCustomPrompt="1"/>
          </p:nvPr>
        </p:nvSpPr>
        <p:spPr>
          <a:xfrm>
            <a:off x="17668381" y="13920654"/>
            <a:ext cx="10889380" cy="4759849"/>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35" name="Text Placeholder 25"/>
          <p:cNvSpPr>
            <a:spLocks noGrp="1"/>
          </p:cNvSpPr>
          <p:nvPr>
            <p:ph type="body" sz="quarter" idx="21" hasCustomPrompt="1"/>
          </p:nvPr>
        </p:nvSpPr>
        <p:spPr>
          <a:xfrm>
            <a:off x="17668380" y="18680503"/>
            <a:ext cx="10956316" cy="896451"/>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References (click to edit)</a:t>
            </a:r>
            <a:endParaRPr lang="en-US" dirty="0"/>
          </a:p>
        </p:txBody>
      </p:sp>
      <p:sp>
        <p:nvSpPr>
          <p:cNvPr id="36" name="Content Placeholder 27"/>
          <p:cNvSpPr>
            <a:spLocks noGrp="1"/>
          </p:cNvSpPr>
          <p:nvPr>
            <p:ph sz="quarter" idx="22" hasCustomPrompt="1"/>
          </p:nvPr>
        </p:nvSpPr>
        <p:spPr>
          <a:xfrm>
            <a:off x="17668380" y="19576954"/>
            <a:ext cx="10880557" cy="2156609"/>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15" name="Text Placeholder 25"/>
          <p:cNvSpPr>
            <a:spLocks noGrp="1"/>
          </p:cNvSpPr>
          <p:nvPr>
            <p:ph type="body" sz="quarter" idx="23" hasCustomPrompt="1"/>
          </p:nvPr>
        </p:nvSpPr>
        <p:spPr>
          <a:xfrm>
            <a:off x="468552" y="13032990"/>
            <a:ext cx="16178832" cy="896451"/>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Results (click to edit)</a:t>
            </a:r>
            <a:endParaRPr lang="en-US" dirty="0"/>
          </a:p>
        </p:txBody>
      </p:sp>
      <p:sp>
        <p:nvSpPr>
          <p:cNvPr id="17" name="Content Placeholder 27"/>
          <p:cNvSpPr>
            <a:spLocks noGrp="1"/>
          </p:cNvSpPr>
          <p:nvPr>
            <p:ph sz="quarter" idx="24" hasCustomPrompt="1"/>
          </p:nvPr>
        </p:nvSpPr>
        <p:spPr>
          <a:xfrm>
            <a:off x="468552" y="13929441"/>
            <a:ext cx="16178832" cy="7804122"/>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16" name="Content Placeholder 27"/>
          <p:cNvSpPr>
            <a:spLocks noGrp="1"/>
          </p:cNvSpPr>
          <p:nvPr>
            <p:ph sz="quarter" idx="25" hasCustomPrompt="1"/>
          </p:nvPr>
        </p:nvSpPr>
        <p:spPr>
          <a:xfrm>
            <a:off x="14896053" y="6401364"/>
            <a:ext cx="13728643" cy="3479181"/>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21" name="Content Placeholder 27"/>
          <p:cNvSpPr>
            <a:spLocks noGrp="1"/>
          </p:cNvSpPr>
          <p:nvPr>
            <p:ph sz="quarter" idx="26" hasCustomPrompt="1"/>
          </p:nvPr>
        </p:nvSpPr>
        <p:spPr>
          <a:xfrm>
            <a:off x="629479" y="10803374"/>
            <a:ext cx="13739854" cy="2141033"/>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22" name="Content Placeholder 27"/>
          <p:cNvSpPr>
            <a:spLocks noGrp="1"/>
          </p:cNvSpPr>
          <p:nvPr>
            <p:ph sz="quarter" idx="27" hasCustomPrompt="1"/>
          </p:nvPr>
        </p:nvSpPr>
        <p:spPr>
          <a:xfrm>
            <a:off x="14884842" y="10803374"/>
            <a:ext cx="13739854" cy="2141033"/>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Tree>
    <p:extLst>
      <p:ext uri="{BB962C8B-B14F-4D97-AF65-F5344CB8AC3E}">
        <p14:creationId xmlns:p14="http://schemas.microsoft.com/office/powerpoint/2010/main" val="36867710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4330847" y="872990"/>
            <a:ext cx="20599107" cy="1446339"/>
          </a:xfrm>
          <a:prstGeom prst="rect">
            <a:avLst/>
          </a:prstGeom>
        </p:spPr>
        <p:txBody>
          <a:bodyPr vert="horz" anchor="ctr"/>
          <a:lstStyle>
            <a:lvl1pPr marL="0" indent="0" algn="ctr">
              <a:buNone/>
              <a:defRPr sz="7200" baseline="0">
                <a:solidFill>
                  <a:srgbClr val="FFFFFF"/>
                </a:solidFill>
              </a:defRPr>
            </a:lvl1pPr>
          </a:lstStyle>
          <a:p>
            <a:pPr lvl="0"/>
            <a:r>
              <a:rPr lang="en-US" dirty="0"/>
              <a:t>Click to add Title</a:t>
            </a:r>
          </a:p>
        </p:txBody>
      </p:sp>
      <p:sp>
        <p:nvSpPr>
          <p:cNvPr id="19" name="Text Placeholder 17"/>
          <p:cNvSpPr>
            <a:spLocks noGrp="1"/>
          </p:cNvSpPr>
          <p:nvPr>
            <p:ph type="body" sz="quarter" idx="11" hasCustomPrompt="1"/>
          </p:nvPr>
        </p:nvSpPr>
        <p:spPr>
          <a:xfrm>
            <a:off x="4330847" y="2319329"/>
            <a:ext cx="20599107" cy="1035415"/>
          </a:xfrm>
          <a:prstGeom prst="rect">
            <a:avLst/>
          </a:prstGeom>
        </p:spPr>
        <p:txBody>
          <a:bodyPr vert="horz" anchor="ctr"/>
          <a:lstStyle>
            <a:lvl1pPr marL="0" indent="0" algn="ctr">
              <a:buNone/>
              <a:defRPr sz="5400" baseline="0">
                <a:solidFill>
                  <a:srgbClr val="FFFFFF"/>
                </a:solidFill>
              </a:defRPr>
            </a:lvl1pPr>
          </a:lstStyle>
          <a:p>
            <a:pPr lvl="0"/>
            <a:r>
              <a:rPr lang="en-US" dirty="0"/>
              <a:t>Click to add authors</a:t>
            </a:r>
          </a:p>
        </p:txBody>
      </p:sp>
      <p:sp>
        <p:nvSpPr>
          <p:cNvPr id="20" name="Text Placeholder 17"/>
          <p:cNvSpPr>
            <a:spLocks noGrp="1"/>
          </p:cNvSpPr>
          <p:nvPr>
            <p:ph type="body" sz="quarter" idx="12" hasCustomPrompt="1"/>
          </p:nvPr>
        </p:nvSpPr>
        <p:spPr>
          <a:xfrm>
            <a:off x="4330847" y="3354743"/>
            <a:ext cx="20599107" cy="1035415"/>
          </a:xfrm>
          <a:prstGeom prst="rect">
            <a:avLst/>
          </a:prstGeom>
        </p:spPr>
        <p:txBody>
          <a:bodyPr vert="horz" anchor="ctr"/>
          <a:lstStyle>
            <a:lvl1pPr marL="0" indent="0" algn="ctr">
              <a:buNone/>
              <a:defRPr sz="4400" baseline="0">
                <a:solidFill>
                  <a:srgbClr val="FFFFFF"/>
                </a:solidFill>
              </a:defRPr>
            </a:lvl1pPr>
          </a:lstStyle>
          <a:p>
            <a:pPr lvl="0"/>
            <a:r>
              <a:rPr lang="en-US" dirty="0"/>
              <a:t>Click here to add affiliations</a:t>
            </a:r>
          </a:p>
        </p:txBody>
      </p:sp>
      <p:sp>
        <p:nvSpPr>
          <p:cNvPr id="26" name="Text Placeholder 25"/>
          <p:cNvSpPr>
            <a:spLocks noGrp="1"/>
          </p:cNvSpPr>
          <p:nvPr>
            <p:ph type="body" sz="quarter" idx="13" hasCustomPrompt="1"/>
          </p:nvPr>
        </p:nvSpPr>
        <p:spPr>
          <a:xfrm>
            <a:off x="733166" y="5491650"/>
            <a:ext cx="13559883" cy="896451"/>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Introduction/Abstract (click to edit)</a:t>
            </a:r>
            <a:endParaRPr lang="en-US" dirty="0"/>
          </a:p>
        </p:txBody>
      </p:sp>
      <p:sp>
        <p:nvSpPr>
          <p:cNvPr id="28" name="Content Placeholder 27"/>
          <p:cNvSpPr>
            <a:spLocks noGrp="1"/>
          </p:cNvSpPr>
          <p:nvPr>
            <p:ph sz="quarter" idx="14" hasCustomPrompt="1"/>
          </p:nvPr>
        </p:nvSpPr>
        <p:spPr>
          <a:xfrm>
            <a:off x="718589" y="6415526"/>
            <a:ext cx="13559883" cy="5374951"/>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29" name="Text Placeholder 25"/>
          <p:cNvSpPr>
            <a:spLocks noGrp="1"/>
          </p:cNvSpPr>
          <p:nvPr>
            <p:ph type="body" sz="quarter" idx="15" hasCustomPrompt="1"/>
          </p:nvPr>
        </p:nvSpPr>
        <p:spPr>
          <a:xfrm>
            <a:off x="14989054" y="13185180"/>
            <a:ext cx="13559883" cy="896451"/>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Conclusion (click to edit)</a:t>
            </a:r>
            <a:endParaRPr lang="en-US" dirty="0"/>
          </a:p>
        </p:txBody>
      </p:sp>
      <p:sp>
        <p:nvSpPr>
          <p:cNvPr id="31" name="Text Placeholder 25"/>
          <p:cNvSpPr>
            <a:spLocks noGrp="1"/>
          </p:cNvSpPr>
          <p:nvPr>
            <p:ph type="body" sz="quarter" idx="17" hasCustomPrompt="1"/>
          </p:nvPr>
        </p:nvSpPr>
        <p:spPr>
          <a:xfrm>
            <a:off x="718589" y="11832831"/>
            <a:ext cx="13559883" cy="896451"/>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Methods (click to edit)</a:t>
            </a:r>
            <a:endParaRPr lang="en-US" dirty="0"/>
          </a:p>
        </p:txBody>
      </p:sp>
      <p:sp>
        <p:nvSpPr>
          <p:cNvPr id="32" name="Content Placeholder 27"/>
          <p:cNvSpPr>
            <a:spLocks noGrp="1"/>
          </p:cNvSpPr>
          <p:nvPr>
            <p:ph sz="quarter" idx="18" hasCustomPrompt="1"/>
          </p:nvPr>
        </p:nvSpPr>
        <p:spPr>
          <a:xfrm>
            <a:off x="718589" y="12729283"/>
            <a:ext cx="13559883" cy="9004281"/>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34" name="Content Placeholder 27"/>
          <p:cNvSpPr>
            <a:spLocks noGrp="1"/>
          </p:cNvSpPr>
          <p:nvPr>
            <p:ph sz="quarter" idx="20" hasCustomPrompt="1"/>
          </p:nvPr>
        </p:nvSpPr>
        <p:spPr>
          <a:xfrm>
            <a:off x="14989054" y="14081632"/>
            <a:ext cx="13559883" cy="3866453"/>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35" name="Text Placeholder 25"/>
          <p:cNvSpPr>
            <a:spLocks noGrp="1"/>
          </p:cNvSpPr>
          <p:nvPr>
            <p:ph type="body" sz="quarter" idx="21" hasCustomPrompt="1"/>
          </p:nvPr>
        </p:nvSpPr>
        <p:spPr>
          <a:xfrm>
            <a:off x="14989054" y="17948085"/>
            <a:ext cx="13559883" cy="896451"/>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References (click to edit)</a:t>
            </a:r>
            <a:endParaRPr lang="en-US" dirty="0"/>
          </a:p>
        </p:txBody>
      </p:sp>
      <p:sp>
        <p:nvSpPr>
          <p:cNvPr id="36" name="Content Placeholder 27"/>
          <p:cNvSpPr>
            <a:spLocks noGrp="1"/>
          </p:cNvSpPr>
          <p:nvPr>
            <p:ph sz="quarter" idx="22" hasCustomPrompt="1"/>
          </p:nvPr>
        </p:nvSpPr>
        <p:spPr>
          <a:xfrm>
            <a:off x="14989054" y="18844535"/>
            <a:ext cx="13559883" cy="2889028"/>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15" name="Text Placeholder 25"/>
          <p:cNvSpPr>
            <a:spLocks noGrp="1"/>
          </p:cNvSpPr>
          <p:nvPr>
            <p:ph type="body" sz="quarter" idx="23" hasCustomPrompt="1"/>
          </p:nvPr>
        </p:nvSpPr>
        <p:spPr>
          <a:xfrm>
            <a:off x="14989054" y="5515030"/>
            <a:ext cx="13559883" cy="896451"/>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Results (click to edit)</a:t>
            </a:r>
            <a:endParaRPr lang="en-US" dirty="0"/>
          </a:p>
        </p:txBody>
      </p:sp>
      <p:sp>
        <p:nvSpPr>
          <p:cNvPr id="17" name="Content Placeholder 27"/>
          <p:cNvSpPr>
            <a:spLocks noGrp="1"/>
          </p:cNvSpPr>
          <p:nvPr>
            <p:ph sz="quarter" idx="24" hasCustomPrompt="1"/>
          </p:nvPr>
        </p:nvSpPr>
        <p:spPr>
          <a:xfrm>
            <a:off x="14989054" y="6411481"/>
            <a:ext cx="13559883" cy="6773700"/>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Tree>
    <p:extLst>
      <p:ext uri="{BB962C8B-B14F-4D97-AF65-F5344CB8AC3E}">
        <p14:creationId xmlns:p14="http://schemas.microsoft.com/office/powerpoint/2010/main" val="36213873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4330847" y="872990"/>
            <a:ext cx="20599107" cy="1446339"/>
          </a:xfrm>
          <a:prstGeom prst="rect">
            <a:avLst/>
          </a:prstGeom>
        </p:spPr>
        <p:txBody>
          <a:bodyPr vert="horz" anchor="ctr"/>
          <a:lstStyle>
            <a:lvl1pPr marL="0" indent="0" algn="ctr">
              <a:buNone/>
              <a:defRPr sz="7200" baseline="0">
                <a:solidFill>
                  <a:srgbClr val="FFFFFF"/>
                </a:solidFill>
              </a:defRPr>
            </a:lvl1pPr>
          </a:lstStyle>
          <a:p>
            <a:pPr lvl="0"/>
            <a:r>
              <a:rPr lang="en-US" dirty="0"/>
              <a:t>Click to add Title</a:t>
            </a:r>
          </a:p>
        </p:txBody>
      </p:sp>
      <p:sp>
        <p:nvSpPr>
          <p:cNvPr id="19" name="Text Placeholder 17"/>
          <p:cNvSpPr>
            <a:spLocks noGrp="1"/>
          </p:cNvSpPr>
          <p:nvPr>
            <p:ph type="body" sz="quarter" idx="11" hasCustomPrompt="1"/>
          </p:nvPr>
        </p:nvSpPr>
        <p:spPr>
          <a:xfrm>
            <a:off x="4330847" y="2319329"/>
            <a:ext cx="20599107" cy="1035415"/>
          </a:xfrm>
          <a:prstGeom prst="rect">
            <a:avLst/>
          </a:prstGeom>
        </p:spPr>
        <p:txBody>
          <a:bodyPr vert="horz" anchor="ctr"/>
          <a:lstStyle>
            <a:lvl1pPr marL="0" indent="0" algn="ctr">
              <a:buNone/>
              <a:defRPr sz="5400" baseline="0">
                <a:solidFill>
                  <a:srgbClr val="FFFFFF"/>
                </a:solidFill>
              </a:defRPr>
            </a:lvl1pPr>
          </a:lstStyle>
          <a:p>
            <a:pPr lvl="0"/>
            <a:r>
              <a:rPr lang="en-US" dirty="0"/>
              <a:t>Click to add authors</a:t>
            </a:r>
          </a:p>
        </p:txBody>
      </p:sp>
      <p:sp>
        <p:nvSpPr>
          <p:cNvPr id="20" name="Text Placeholder 17"/>
          <p:cNvSpPr>
            <a:spLocks noGrp="1"/>
          </p:cNvSpPr>
          <p:nvPr>
            <p:ph type="body" sz="quarter" idx="12" hasCustomPrompt="1"/>
          </p:nvPr>
        </p:nvSpPr>
        <p:spPr>
          <a:xfrm>
            <a:off x="4330847" y="3354743"/>
            <a:ext cx="20599107" cy="1035415"/>
          </a:xfrm>
          <a:prstGeom prst="rect">
            <a:avLst/>
          </a:prstGeom>
        </p:spPr>
        <p:txBody>
          <a:bodyPr vert="horz" anchor="ctr"/>
          <a:lstStyle>
            <a:lvl1pPr marL="0" indent="0" algn="ctr">
              <a:buNone/>
              <a:defRPr sz="4400" baseline="0">
                <a:solidFill>
                  <a:srgbClr val="FFFFFF"/>
                </a:solidFill>
              </a:defRPr>
            </a:lvl1pPr>
          </a:lstStyle>
          <a:p>
            <a:pPr lvl="0"/>
            <a:r>
              <a:rPr lang="en-US" dirty="0"/>
              <a:t>Click here to add affiliations</a:t>
            </a:r>
          </a:p>
        </p:txBody>
      </p:sp>
      <p:sp>
        <p:nvSpPr>
          <p:cNvPr id="26" name="Text Placeholder 25"/>
          <p:cNvSpPr>
            <a:spLocks noGrp="1"/>
          </p:cNvSpPr>
          <p:nvPr>
            <p:ph type="body" sz="quarter" idx="13" hasCustomPrompt="1"/>
          </p:nvPr>
        </p:nvSpPr>
        <p:spPr>
          <a:xfrm>
            <a:off x="733166" y="5491650"/>
            <a:ext cx="13559883" cy="896451"/>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Introduction/Abstract (click to edit)</a:t>
            </a:r>
            <a:endParaRPr lang="en-US" dirty="0"/>
          </a:p>
        </p:txBody>
      </p:sp>
      <p:sp>
        <p:nvSpPr>
          <p:cNvPr id="28" name="Content Placeholder 27"/>
          <p:cNvSpPr>
            <a:spLocks noGrp="1"/>
          </p:cNvSpPr>
          <p:nvPr>
            <p:ph sz="quarter" idx="14" hasCustomPrompt="1"/>
          </p:nvPr>
        </p:nvSpPr>
        <p:spPr>
          <a:xfrm>
            <a:off x="718589" y="6415526"/>
            <a:ext cx="13559883" cy="5374951"/>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29" name="Text Placeholder 25"/>
          <p:cNvSpPr>
            <a:spLocks noGrp="1"/>
          </p:cNvSpPr>
          <p:nvPr>
            <p:ph type="body" sz="quarter" idx="15" hasCustomPrompt="1"/>
          </p:nvPr>
        </p:nvSpPr>
        <p:spPr>
          <a:xfrm>
            <a:off x="14989054" y="13185180"/>
            <a:ext cx="13559883" cy="896451"/>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Conclusion (click to edit)</a:t>
            </a:r>
            <a:endParaRPr lang="en-US" dirty="0"/>
          </a:p>
        </p:txBody>
      </p:sp>
      <p:sp>
        <p:nvSpPr>
          <p:cNvPr id="31" name="Text Placeholder 25"/>
          <p:cNvSpPr>
            <a:spLocks noGrp="1"/>
          </p:cNvSpPr>
          <p:nvPr>
            <p:ph type="body" sz="quarter" idx="17" hasCustomPrompt="1"/>
          </p:nvPr>
        </p:nvSpPr>
        <p:spPr>
          <a:xfrm>
            <a:off x="718589" y="11832831"/>
            <a:ext cx="13559883" cy="896451"/>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Methods (click to edit)</a:t>
            </a:r>
            <a:endParaRPr lang="en-US" dirty="0"/>
          </a:p>
        </p:txBody>
      </p:sp>
      <p:sp>
        <p:nvSpPr>
          <p:cNvPr id="32" name="Content Placeholder 27"/>
          <p:cNvSpPr>
            <a:spLocks noGrp="1"/>
          </p:cNvSpPr>
          <p:nvPr>
            <p:ph sz="quarter" idx="18" hasCustomPrompt="1"/>
          </p:nvPr>
        </p:nvSpPr>
        <p:spPr>
          <a:xfrm>
            <a:off x="718589" y="12729283"/>
            <a:ext cx="13559883" cy="9004281"/>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34" name="Content Placeholder 27"/>
          <p:cNvSpPr>
            <a:spLocks noGrp="1"/>
          </p:cNvSpPr>
          <p:nvPr>
            <p:ph sz="quarter" idx="20" hasCustomPrompt="1"/>
          </p:nvPr>
        </p:nvSpPr>
        <p:spPr>
          <a:xfrm>
            <a:off x="14989054" y="14081632"/>
            <a:ext cx="13559883" cy="3866453"/>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35" name="Text Placeholder 25"/>
          <p:cNvSpPr>
            <a:spLocks noGrp="1"/>
          </p:cNvSpPr>
          <p:nvPr>
            <p:ph type="body" sz="quarter" idx="21" hasCustomPrompt="1"/>
          </p:nvPr>
        </p:nvSpPr>
        <p:spPr>
          <a:xfrm>
            <a:off x="14989054" y="17948085"/>
            <a:ext cx="13559883" cy="896451"/>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References (click to edit)</a:t>
            </a:r>
            <a:endParaRPr lang="en-US" dirty="0"/>
          </a:p>
        </p:txBody>
      </p:sp>
      <p:sp>
        <p:nvSpPr>
          <p:cNvPr id="36" name="Content Placeholder 27"/>
          <p:cNvSpPr>
            <a:spLocks noGrp="1"/>
          </p:cNvSpPr>
          <p:nvPr>
            <p:ph sz="quarter" idx="22" hasCustomPrompt="1"/>
          </p:nvPr>
        </p:nvSpPr>
        <p:spPr>
          <a:xfrm>
            <a:off x="14989054" y="18844535"/>
            <a:ext cx="13559883" cy="2889028"/>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
        <p:nvSpPr>
          <p:cNvPr id="15" name="Text Placeholder 25"/>
          <p:cNvSpPr>
            <a:spLocks noGrp="1"/>
          </p:cNvSpPr>
          <p:nvPr>
            <p:ph type="body" sz="quarter" idx="23" hasCustomPrompt="1"/>
          </p:nvPr>
        </p:nvSpPr>
        <p:spPr>
          <a:xfrm>
            <a:off x="14989054" y="5515030"/>
            <a:ext cx="13559883" cy="896451"/>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a:t>Results (click to edit)</a:t>
            </a:r>
            <a:endParaRPr lang="en-US" dirty="0"/>
          </a:p>
        </p:txBody>
      </p:sp>
      <p:sp>
        <p:nvSpPr>
          <p:cNvPr id="17" name="Content Placeholder 27"/>
          <p:cNvSpPr>
            <a:spLocks noGrp="1"/>
          </p:cNvSpPr>
          <p:nvPr>
            <p:ph sz="quarter" idx="24" hasCustomPrompt="1"/>
          </p:nvPr>
        </p:nvSpPr>
        <p:spPr>
          <a:xfrm>
            <a:off x="14989054" y="6411481"/>
            <a:ext cx="13559883" cy="6773700"/>
          </a:xfrm>
          <a:prstGeom prst="rect">
            <a:avLst/>
          </a:prstGeom>
        </p:spPr>
        <p:txBody>
          <a:bodyPr vert="horz"/>
          <a:lstStyle>
            <a:lvl1pPr marL="0" indent="0">
              <a:buNone/>
              <a:defRPr sz="2800" baseline="0"/>
            </a:lvl1pPr>
          </a:lstStyle>
          <a:p>
            <a:pPr lvl="0"/>
            <a:r>
              <a:rPr lang="en-US" sz="2800" dirty="0"/>
              <a:t>Click here to insert content</a:t>
            </a:r>
            <a:endParaRPr lang="en-US" dirty="0"/>
          </a:p>
        </p:txBody>
      </p:sp>
    </p:spTree>
    <p:extLst>
      <p:ext uri="{BB962C8B-B14F-4D97-AF65-F5344CB8AC3E}">
        <p14:creationId xmlns:p14="http://schemas.microsoft.com/office/powerpoint/2010/main" val="362138731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6.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7.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slideLayout" Target="../slideLayouts/slideLayout9.xml"/><Relationship Id="rId1" Type="http://schemas.openxmlformats.org/officeDocument/2006/relationships/slideLayout" Target="../slideLayouts/slideLayout8.xml"/><Relationship Id="rId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2000">
              <a:srgbClr val="93A8C9">
                <a:alpha val="84000"/>
              </a:srgbClr>
            </a:gs>
            <a:gs pos="93000">
              <a:srgbClr val="FFFFFF">
                <a:alpha val="78000"/>
              </a:srgbClr>
            </a:gs>
            <a:gs pos="46000">
              <a:srgbClr val="93A8C9">
                <a:alpha val="84000"/>
              </a:srgbClr>
            </a:gs>
            <a:gs pos="74000">
              <a:srgbClr val="93A8C9">
                <a:alpha val="61000"/>
              </a:srgb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16" name="Group 15"/>
          <p:cNvGrpSpPr/>
          <p:nvPr userDrawn="1"/>
        </p:nvGrpSpPr>
        <p:grpSpPr>
          <a:xfrm>
            <a:off x="0" y="1"/>
            <a:ext cx="29260800" cy="5104485"/>
            <a:chOff x="0" y="0"/>
            <a:chExt cx="37490400" cy="4891798"/>
          </a:xfrm>
          <a:solidFill>
            <a:schemeClr val="tx2">
              <a:lumMod val="75000"/>
            </a:schemeClr>
          </a:solidFill>
        </p:grpSpPr>
        <p:sp>
          <p:nvSpPr>
            <p:cNvPr id="7" name="Rectangle 6"/>
            <p:cNvSpPr/>
            <p:nvPr userDrawn="1"/>
          </p:nvSpPr>
          <p:spPr>
            <a:xfrm>
              <a:off x="0" y="0"/>
              <a:ext cx="37490400" cy="4797724"/>
            </a:xfrm>
            <a:prstGeom prst="rect">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9" name="Straight Connector 8"/>
            <p:cNvCxnSpPr/>
            <p:nvPr userDrawn="1"/>
          </p:nvCxnSpPr>
          <p:spPr>
            <a:xfrm flipH="1">
              <a:off x="0" y="4891798"/>
              <a:ext cx="37490400" cy="0"/>
            </a:xfrm>
            <a:prstGeom prst="line">
              <a:avLst/>
            </a:prstGeom>
            <a:grpFill/>
            <a:ln w="254000" cmpd="sng">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grpSp>
      <p:sp>
        <p:nvSpPr>
          <p:cNvPr id="24" name="Rounded Rectangle 23"/>
          <p:cNvSpPr>
            <a:spLocks/>
          </p:cNvSpPr>
          <p:nvPr userDrawn="1"/>
        </p:nvSpPr>
        <p:spPr>
          <a:xfrm>
            <a:off x="713678" y="5487497"/>
            <a:ext cx="13559883" cy="16221427"/>
          </a:xfrm>
          <a:prstGeom prst="roundRect">
            <a:avLst>
              <a:gd name="adj" fmla="val 6556"/>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accent1">
                  <a:lumMod val="20000"/>
                  <a:lumOff val="80000"/>
                </a:schemeClr>
              </a:solidFill>
            </a:endParaRPr>
          </a:p>
        </p:txBody>
      </p:sp>
      <p:sp>
        <p:nvSpPr>
          <p:cNvPr id="25" name="Rounded Rectangle 24"/>
          <p:cNvSpPr>
            <a:spLocks/>
          </p:cNvSpPr>
          <p:nvPr userDrawn="1"/>
        </p:nvSpPr>
        <p:spPr>
          <a:xfrm>
            <a:off x="14987239" y="5487497"/>
            <a:ext cx="13559883" cy="16221427"/>
          </a:xfrm>
          <a:prstGeom prst="roundRect">
            <a:avLst>
              <a:gd name="adj" fmla="val 6556"/>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accent1">
                  <a:lumMod val="20000"/>
                  <a:lumOff val="80000"/>
                </a:schemeClr>
              </a:solidFill>
            </a:endParaRPr>
          </a:p>
        </p:txBody>
      </p:sp>
    </p:spTree>
    <p:extLst>
      <p:ext uri="{BB962C8B-B14F-4D97-AF65-F5344CB8AC3E}">
        <p14:creationId xmlns:p14="http://schemas.microsoft.com/office/powerpoint/2010/main" val="3912718737"/>
      </p:ext>
    </p:extLst>
  </p:cSld>
  <p:clrMap bg1="lt1" tx1="dk1" bg2="lt2" tx2="dk2" accent1="accent1" accent2="accent2" accent3="accent3" accent4="accent4" accent5="accent5" accent6="accent6" hlink="hlink" folHlink="folHlink"/>
  <p:sldLayoutIdLst>
    <p:sldLayoutId id="2147483663" r:id="rId1"/>
    <p:sldLayoutId id="2147483674" r:id="rId2"/>
    <p:sldLayoutId id="2147483675" r:id="rId3"/>
  </p:sldLayoutIdLst>
  <p:txStyles>
    <p:titleStyle>
      <a:lvl1pPr algn="ctr" defTabSz="1672026" rtl="0" eaLnBrk="1" latinLnBrk="0" hangingPunct="1">
        <a:spcBef>
          <a:spcPct val="0"/>
        </a:spcBef>
        <a:buNone/>
        <a:defRPr sz="16100" kern="1200">
          <a:solidFill>
            <a:schemeClr val="tx1"/>
          </a:solidFill>
          <a:latin typeface="+mj-lt"/>
          <a:ea typeface="+mj-ea"/>
          <a:cs typeface="+mj-cs"/>
        </a:defRPr>
      </a:lvl1pPr>
    </p:titleStyle>
    <p:bodyStyle>
      <a:lvl1pPr marL="1254020" indent="-1254020" algn="l" defTabSz="1672026" rtl="0" eaLnBrk="1" latinLnBrk="0" hangingPunct="1">
        <a:spcBef>
          <a:spcPct val="20000"/>
        </a:spcBef>
        <a:buFont typeface="Arial"/>
        <a:buChar char="•"/>
        <a:defRPr sz="11700" kern="1200">
          <a:solidFill>
            <a:schemeClr val="tx1"/>
          </a:solidFill>
          <a:latin typeface="+mn-lt"/>
          <a:ea typeface="+mn-ea"/>
          <a:cs typeface="+mn-cs"/>
        </a:defRPr>
      </a:lvl1pPr>
      <a:lvl2pPr marL="2717042" indent="-1045016" algn="l" defTabSz="1672026" rtl="0" eaLnBrk="1" latinLnBrk="0" hangingPunct="1">
        <a:spcBef>
          <a:spcPct val="20000"/>
        </a:spcBef>
        <a:buFont typeface="Arial"/>
        <a:buChar char="–"/>
        <a:defRPr sz="10200" kern="1200">
          <a:solidFill>
            <a:schemeClr val="tx1"/>
          </a:solidFill>
          <a:latin typeface="+mn-lt"/>
          <a:ea typeface="+mn-ea"/>
          <a:cs typeface="+mn-cs"/>
        </a:defRPr>
      </a:lvl2pPr>
      <a:lvl3pPr marL="4180065" indent="-836013" algn="l" defTabSz="1672026" rtl="0" eaLnBrk="1" latinLnBrk="0" hangingPunct="1">
        <a:spcBef>
          <a:spcPct val="20000"/>
        </a:spcBef>
        <a:buFont typeface="Arial"/>
        <a:buChar char="•"/>
        <a:defRPr sz="8800" kern="1200">
          <a:solidFill>
            <a:schemeClr val="tx1"/>
          </a:solidFill>
          <a:latin typeface="+mn-lt"/>
          <a:ea typeface="+mn-ea"/>
          <a:cs typeface="+mn-cs"/>
        </a:defRPr>
      </a:lvl3pPr>
      <a:lvl4pPr marL="5852091" indent="-836013" algn="l" defTabSz="1672026" rtl="0" eaLnBrk="1" latinLnBrk="0" hangingPunct="1">
        <a:spcBef>
          <a:spcPct val="20000"/>
        </a:spcBef>
        <a:buFont typeface="Arial"/>
        <a:buChar char="–"/>
        <a:defRPr sz="7300" kern="1200">
          <a:solidFill>
            <a:schemeClr val="tx1"/>
          </a:solidFill>
          <a:latin typeface="+mn-lt"/>
          <a:ea typeface="+mn-ea"/>
          <a:cs typeface="+mn-cs"/>
        </a:defRPr>
      </a:lvl4pPr>
      <a:lvl5pPr marL="7524118" indent="-836013" algn="l" defTabSz="1672026" rtl="0" eaLnBrk="1" latinLnBrk="0" hangingPunct="1">
        <a:spcBef>
          <a:spcPct val="20000"/>
        </a:spcBef>
        <a:buFont typeface="Arial"/>
        <a:buChar char="»"/>
        <a:defRPr sz="7300" kern="1200">
          <a:solidFill>
            <a:schemeClr val="tx1"/>
          </a:solidFill>
          <a:latin typeface="+mn-lt"/>
          <a:ea typeface="+mn-ea"/>
          <a:cs typeface="+mn-cs"/>
        </a:defRPr>
      </a:lvl5pPr>
      <a:lvl6pPr marL="9196144" indent="-836013" algn="l" defTabSz="1672026" rtl="0" eaLnBrk="1" latinLnBrk="0" hangingPunct="1">
        <a:spcBef>
          <a:spcPct val="20000"/>
        </a:spcBef>
        <a:buFont typeface="Arial"/>
        <a:buChar char="•"/>
        <a:defRPr sz="7300" kern="1200">
          <a:solidFill>
            <a:schemeClr val="tx1"/>
          </a:solidFill>
          <a:latin typeface="+mn-lt"/>
          <a:ea typeface="+mn-ea"/>
          <a:cs typeface="+mn-cs"/>
        </a:defRPr>
      </a:lvl6pPr>
      <a:lvl7pPr marL="10868170" indent="-836013" algn="l" defTabSz="1672026" rtl="0" eaLnBrk="1" latinLnBrk="0" hangingPunct="1">
        <a:spcBef>
          <a:spcPct val="20000"/>
        </a:spcBef>
        <a:buFont typeface="Arial"/>
        <a:buChar char="•"/>
        <a:defRPr sz="7300" kern="1200">
          <a:solidFill>
            <a:schemeClr val="tx1"/>
          </a:solidFill>
          <a:latin typeface="+mn-lt"/>
          <a:ea typeface="+mn-ea"/>
          <a:cs typeface="+mn-cs"/>
        </a:defRPr>
      </a:lvl7pPr>
      <a:lvl8pPr marL="12540196" indent="-836013" algn="l" defTabSz="1672026" rtl="0" eaLnBrk="1" latinLnBrk="0" hangingPunct="1">
        <a:spcBef>
          <a:spcPct val="20000"/>
        </a:spcBef>
        <a:buFont typeface="Arial"/>
        <a:buChar char="•"/>
        <a:defRPr sz="7300" kern="1200">
          <a:solidFill>
            <a:schemeClr val="tx1"/>
          </a:solidFill>
          <a:latin typeface="+mn-lt"/>
          <a:ea typeface="+mn-ea"/>
          <a:cs typeface="+mn-cs"/>
        </a:defRPr>
      </a:lvl8pPr>
      <a:lvl9pPr marL="14212222" indent="-836013" algn="l" defTabSz="1672026" rtl="0" eaLnBrk="1" latinLnBrk="0" hangingPunct="1">
        <a:spcBef>
          <a:spcPct val="20000"/>
        </a:spcBef>
        <a:buFont typeface="Arial"/>
        <a:buChar char="•"/>
        <a:defRPr sz="7300" kern="1200">
          <a:solidFill>
            <a:schemeClr val="tx1"/>
          </a:solidFill>
          <a:latin typeface="+mn-lt"/>
          <a:ea typeface="+mn-ea"/>
          <a:cs typeface="+mn-cs"/>
        </a:defRPr>
      </a:lvl9pPr>
    </p:bodyStyle>
    <p:otherStyle>
      <a:defPPr>
        <a:defRPr lang="en-US"/>
      </a:defPPr>
      <a:lvl1pPr marL="0" algn="l" defTabSz="1672026" rtl="0" eaLnBrk="1" latinLnBrk="0" hangingPunct="1">
        <a:defRPr sz="6600" kern="1200">
          <a:solidFill>
            <a:schemeClr val="tx1"/>
          </a:solidFill>
          <a:latin typeface="+mn-lt"/>
          <a:ea typeface="+mn-ea"/>
          <a:cs typeface="+mn-cs"/>
        </a:defRPr>
      </a:lvl1pPr>
      <a:lvl2pPr marL="1672026" algn="l" defTabSz="1672026" rtl="0" eaLnBrk="1" latinLnBrk="0" hangingPunct="1">
        <a:defRPr sz="6600" kern="1200">
          <a:solidFill>
            <a:schemeClr val="tx1"/>
          </a:solidFill>
          <a:latin typeface="+mn-lt"/>
          <a:ea typeface="+mn-ea"/>
          <a:cs typeface="+mn-cs"/>
        </a:defRPr>
      </a:lvl2pPr>
      <a:lvl3pPr marL="3344052" algn="l" defTabSz="1672026" rtl="0" eaLnBrk="1" latinLnBrk="0" hangingPunct="1">
        <a:defRPr sz="6600" kern="1200">
          <a:solidFill>
            <a:schemeClr val="tx1"/>
          </a:solidFill>
          <a:latin typeface="+mn-lt"/>
          <a:ea typeface="+mn-ea"/>
          <a:cs typeface="+mn-cs"/>
        </a:defRPr>
      </a:lvl3pPr>
      <a:lvl4pPr marL="5016078" algn="l" defTabSz="1672026" rtl="0" eaLnBrk="1" latinLnBrk="0" hangingPunct="1">
        <a:defRPr sz="6600" kern="1200">
          <a:solidFill>
            <a:schemeClr val="tx1"/>
          </a:solidFill>
          <a:latin typeface="+mn-lt"/>
          <a:ea typeface="+mn-ea"/>
          <a:cs typeface="+mn-cs"/>
        </a:defRPr>
      </a:lvl4pPr>
      <a:lvl5pPr marL="6688104" algn="l" defTabSz="1672026" rtl="0" eaLnBrk="1" latinLnBrk="0" hangingPunct="1">
        <a:defRPr sz="6600" kern="1200">
          <a:solidFill>
            <a:schemeClr val="tx1"/>
          </a:solidFill>
          <a:latin typeface="+mn-lt"/>
          <a:ea typeface="+mn-ea"/>
          <a:cs typeface="+mn-cs"/>
        </a:defRPr>
      </a:lvl5pPr>
      <a:lvl6pPr marL="8360131" algn="l" defTabSz="1672026" rtl="0" eaLnBrk="1" latinLnBrk="0" hangingPunct="1">
        <a:defRPr sz="6600" kern="1200">
          <a:solidFill>
            <a:schemeClr val="tx1"/>
          </a:solidFill>
          <a:latin typeface="+mn-lt"/>
          <a:ea typeface="+mn-ea"/>
          <a:cs typeface="+mn-cs"/>
        </a:defRPr>
      </a:lvl6pPr>
      <a:lvl7pPr marL="10032157" algn="l" defTabSz="1672026" rtl="0" eaLnBrk="1" latinLnBrk="0" hangingPunct="1">
        <a:defRPr sz="6600" kern="1200">
          <a:solidFill>
            <a:schemeClr val="tx1"/>
          </a:solidFill>
          <a:latin typeface="+mn-lt"/>
          <a:ea typeface="+mn-ea"/>
          <a:cs typeface="+mn-cs"/>
        </a:defRPr>
      </a:lvl7pPr>
      <a:lvl8pPr marL="11704183" algn="l" defTabSz="1672026" rtl="0" eaLnBrk="1" latinLnBrk="0" hangingPunct="1">
        <a:defRPr sz="6600" kern="1200">
          <a:solidFill>
            <a:schemeClr val="tx1"/>
          </a:solidFill>
          <a:latin typeface="+mn-lt"/>
          <a:ea typeface="+mn-ea"/>
          <a:cs typeface="+mn-cs"/>
        </a:defRPr>
      </a:lvl8pPr>
      <a:lvl9pPr marL="13376209" algn="l" defTabSz="1672026" rtl="0" eaLnBrk="1" latinLnBrk="0" hangingPunct="1">
        <a:defRPr sz="66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2000">
              <a:srgbClr val="93A8C9">
                <a:alpha val="84000"/>
              </a:srgbClr>
            </a:gs>
            <a:gs pos="93000">
              <a:srgbClr val="FFFFFF">
                <a:alpha val="78000"/>
              </a:srgbClr>
            </a:gs>
            <a:gs pos="46000">
              <a:srgbClr val="93A8C9">
                <a:alpha val="84000"/>
              </a:srgbClr>
            </a:gs>
            <a:gs pos="74000">
              <a:srgbClr val="93A8C9">
                <a:alpha val="61000"/>
              </a:srgb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16" name="Group 15"/>
          <p:cNvGrpSpPr/>
          <p:nvPr userDrawn="1"/>
        </p:nvGrpSpPr>
        <p:grpSpPr>
          <a:xfrm>
            <a:off x="0" y="1"/>
            <a:ext cx="29260800" cy="5104485"/>
            <a:chOff x="0" y="0"/>
            <a:chExt cx="37490400" cy="4891798"/>
          </a:xfrm>
          <a:solidFill>
            <a:schemeClr val="tx2">
              <a:lumMod val="75000"/>
            </a:schemeClr>
          </a:solidFill>
        </p:grpSpPr>
        <p:sp>
          <p:nvSpPr>
            <p:cNvPr id="7" name="Rectangle 6"/>
            <p:cNvSpPr/>
            <p:nvPr userDrawn="1"/>
          </p:nvSpPr>
          <p:spPr>
            <a:xfrm>
              <a:off x="0" y="0"/>
              <a:ext cx="37490400" cy="4797724"/>
            </a:xfrm>
            <a:prstGeom prst="rect">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9" name="Straight Connector 8"/>
            <p:cNvCxnSpPr/>
            <p:nvPr userDrawn="1"/>
          </p:nvCxnSpPr>
          <p:spPr>
            <a:xfrm flipH="1">
              <a:off x="0" y="4891798"/>
              <a:ext cx="37490400" cy="0"/>
            </a:xfrm>
            <a:prstGeom prst="line">
              <a:avLst/>
            </a:prstGeom>
            <a:grpFill/>
            <a:ln w="254000" cmpd="sng">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grpSp>
      <p:sp>
        <p:nvSpPr>
          <p:cNvPr id="24" name="Rounded Rectangle 23"/>
          <p:cNvSpPr>
            <a:spLocks/>
          </p:cNvSpPr>
          <p:nvPr userDrawn="1"/>
        </p:nvSpPr>
        <p:spPr>
          <a:xfrm>
            <a:off x="356839" y="5487497"/>
            <a:ext cx="28547122" cy="16221427"/>
          </a:xfrm>
          <a:prstGeom prst="roundRect">
            <a:avLst>
              <a:gd name="adj" fmla="val 6556"/>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accent1">
                  <a:lumMod val="20000"/>
                  <a:lumOff val="80000"/>
                </a:schemeClr>
              </a:solidFill>
            </a:endParaRPr>
          </a:p>
        </p:txBody>
      </p:sp>
    </p:spTree>
    <p:extLst>
      <p:ext uri="{BB962C8B-B14F-4D97-AF65-F5344CB8AC3E}">
        <p14:creationId xmlns:p14="http://schemas.microsoft.com/office/powerpoint/2010/main" val="790830232"/>
      </p:ext>
    </p:extLst>
  </p:cSld>
  <p:clrMap bg1="lt1" tx1="dk1" bg2="lt2" tx2="dk2" accent1="accent1" accent2="accent2" accent3="accent3" accent4="accent4" accent5="accent5" accent6="accent6" hlink="hlink" folHlink="folHlink"/>
  <p:sldLayoutIdLst>
    <p:sldLayoutId id="2147483665" r:id="rId1"/>
    <p:sldLayoutId id="2147483677" r:id="rId2"/>
  </p:sldLayoutIdLst>
  <p:txStyles>
    <p:titleStyle>
      <a:lvl1pPr algn="ctr" defTabSz="1672026" rtl="0" eaLnBrk="1" latinLnBrk="0" hangingPunct="1">
        <a:spcBef>
          <a:spcPct val="0"/>
        </a:spcBef>
        <a:buNone/>
        <a:defRPr sz="16100" kern="1200">
          <a:solidFill>
            <a:schemeClr val="tx1"/>
          </a:solidFill>
          <a:latin typeface="+mj-lt"/>
          <a:ea typeface="+mj-ea"/>
          <a:cs typeface="+mj-cs"/>
        </a:defRPr>
      </a:lvl1pPr>
    </p:titleStyle>
    <p:bodyStyle>
      <a:lvl1pPr marL="1254020" indent="-1254020" algn="l" defTabSz="1672026" rtl="0" eaLnBrk="1" latinLnBrk="0" hangingPunct="1">
        <a:spcBef>
          <a:spcPct val="20000"/>
        </a:spcBef>
        <a:buFont typeface="Arial"/>
        <a:buChar char="•"/>
        <a:defRPr sz="11700" kern="1200">
          <a:solidFill>
            <a:schemeClr val="tx1"/>
          </a:solidFill>
          <a:latin typeface="+mn-lt"/>
          <a:ea typeface="+mn-ea"/>
          <a:cs typeface="+mn-cs"/>
        </a:defRPr>
      </a:lvl1pPr>
      <a:lvl2pPr marL="2717042" indent="-1045016" algn="l" defTabSz="1672026" rtl="0" eaLnBrk="1" latinLnBrk="0" hangingPunct="1">
        <a:spcBef>
          <a:spcPct val="20000"/>
        </a:spcBef>
        <a:buFont typeface="Arial"/>
        <a:buChar char="–"/>
        <a:defRPr sz="10200" kern="1200">
          <a:solidFill>
            <a:schemeClr val="tx1"/>
          </a:solidFill>
          <a:latin typeface="+mn-lt"/>
          <a:ea typeface="+mn-ea"/>
          <a:cs typeface="+mn-cs"/>
        </a:defRPr>
      </a:lvl2pPr>
      <a:lvl3pPr marL="4180065" indent="-836013" algn="l" defTabSz="1672026" rtl="0" eaLnBrk="1" latinLnBrk="0" hangingPunct="1">
        <a:spcBef>
          <a:spcPct val="20000"/>
        </a:spcBef>
        <a:buFont typeface="Arial"/>
        <a:buChar char="•"/>
        <a:defRPr sz="8800" kern="1200">
          <a:solidFill>
            <a:schemeClr val="tx1"/>
          </a:solidFill>
          <a:latin typeface="+mn-lt"/>
          <a:ea typeface="+mn-ea"/>
          <a:cs typeface="+mn-cs"/>
        </a:defRPr>
      </a:lvl3pPr>
      <a:lvl4pPr marL="5852091" indent="-836013" algn="l" defTabSz="1672026" rtl="0" eaLnBrk="1" latinLnBrk="0" hangingPunct="1">
        <a:spcBef>
          <a:spcPct val="20000"/>
        </a:spcBef>
        <a:buFont typeface="Arial"/>
        <a:buChar char="–"/>
        <a:defRPr sz="7300" kern="1200">
          <a:solidFill>
            <a:schemeClr val="tx1"/>
          </a:solidFill>
          <a:latin typeface="+mn-lt"/>
          <a:ea typeface="+mn-ea"/>
          <a:cs typeface="+mn-cs"/>
        </a:defRPr>
      </a:lvl4pPr>
      <a:lvl5pPr marL="7524118" indent="-836013" algn="l" defTabSz="1672026" rtl="0" eaLnBrk="1" latinLnBrk="0" hangingPunct="1">
        <a:spcBef>
          <a:spcPct val="20000"/>
        </a:spcBef>
        <a:buFont typeface="Arial"/>
        <a:buChar char="»"/>
        <a:defRPr sz="7300" kern="1200">
          <a:solidFill>
            <a:schemeClr val="tx1"/>
          </a:solidFill>
          <a:latin typeface="+mn-lt"/>
          <a:ea typeface="+mn-ea"/>
          <a:cs typeface="+mn-cs"/>
        </a:defRPr>
      </a:lvl5pPr>
      <a:lvl6pPr marL="9196144" indent="-836013" algn="l" defTabSz="1672026" rtl="0" eaLnBrk="1" latinLnBrk="0" hangingPunct="1">
        <a:spcBef>
          <a:spcPct val="20000"/>
        </a:spcBef>
        <a:buFont typeface="Arial"/>
        <a:buChar char="•"/>
        <a:defRPr sz="7300" kern="1200">
          <a:solidFill>
            <a:schemeClr val="tx1"/>
          </a:solidFill>
          <a:latin typeface="+mn-lt"/>
          <a:ea typeface="+mn-ea"/>
          <a:cs typeface="+mn-cs"/>
        </a:defRPr>
      </a:lvl6pPr>
      <a:lvl7pPr marL="10868170" indent="-836013" algn="l" defTabSz="1672026" rtl="0" eaLnBrk="1" latinLnBrk="0" hangingPunct="1">
        <a:spcBef>
          <a:spcPct val="20000"/>
        </a:spcBef>
        <a:buFont typeface="Arial"/>
        <a:buChar char="•"/>
        <a:defRPr sz="7300" kern="1200">
          <a:solidFill>
            <a:schemeClr val="tx1"/>
          </a:solidFill>
          <a:latin typeface="+mn-lt"/>
          <a:ea typeface="+mn-ea"/>
          <a:cs typeface="+mn-cs"/>
        </a:defRPr>
      </a:lvl7pPr>
      <a:lvl8pPr marL="12540196" indent="-836013" algn="l" defTabSz="1672026" rtl="0" eaLnBrk="1" latinLnBrk="0" hangingPunct="1">
        <a:spcBef>
          <a:spcPct val="20000"/>
        </a:spcBef>
        <a:buFont typeface="Arial"/>
        <a:buChar char="•"/>
        <a:defRPr sz="7300" kern="1200">
          <a:solidFill>
            <a:schemeClr val="tx1"/>
          </a:solidFill>
          <a:latin typeface="+mn-lt"/>
          <a:ea typeface="+mn-ea"/>
          <a:cs typeface="+mn-cs"/>
        </a:defRPr>
      </a:lvl8pPr>
      <a:lvl9pPr marL="14212222" indent="-836013" algn="l" defTabSz="1672026" rtl="0" eaLnBrk="1" latinLnBrk="0" hangingPunct="1">
        <a:spcBef>
          <a:spcPct val="20000"/>
        </a:spcBef>
        <a:buFont typeface="Arial"/>
        <a:buChar char="•"/>
        <a:defRPr sz="7300" kern="1200">
          <a:solidFill>
            <a:schemeClr val="tx1"/>
          </a:solidFill>
          <a:latin typeface="+mn-lt"/>
          <a:ea typeface="+mn-ea"/>
          <a:cs typeface="+mn-cs"/>
        </a:defRPr>
      </a:lvl9pPr>
    </p:bodyStyle>
    <p:otherStyle>
      <a:defPPr>
        <a:defRPr lang="en-US"/>
      </a:defPPr>
      <a:lvl1pPr marL="0" algn="l" defTabSz="1672026" rtl="0" eaLnBrk="1" latinLnBrk="0" hangingPunct="1">
        <a:defRPr sz="6600" kern="1200">
          <a:solidFill>
            <a:schemeClr val="tx1"/>
          </a:solidFill>
          <a:latin typeface="+mn-lt"/>
          <a:ea typeface="+mn-ea"/>
          <a:cs typeface="+mn-cs"/>
        </a:defRPr>
      </a:lvl1pPr>
      <a:lvl2pPr marL="1672026" algn="l" defTabSz="1672026" rtl="0" eaLnBrk="1" latinLnBrk="0" hangingPunct="1">
        <a:defRPr sz="6600" kern="1200">
          <a:solidFill>
            <a:schemeClr val="tx1"/>
          </a:solidFill>
          <a:latin typeface="+mn-lt"/>
          <a:ea typeface="+mn-ea"/>
          <a:cs typeface="+mn-cs"/>
        </a:defRPr>
      </a:lvl2pPr>
      <a:lvl3pPr marL="3344052" algn="l" defTabSz="1672026" rtl="0" eaLnBrk="1" latinLnBrk="0" hangingPunct="1">
        <a:defRPr sz="6600" kern="1200">
          <a:solidFill>
            <a:schemeClr val="tx1"/>
          </a:solidFill>
          <a:latin typeface="+mn-lt"/>
          <a:ea typeface="+mn-ea"/>
          <a:cs typeface="+mn-cs"/>
        </a:defRPr>
      </a:lvl3pPr>
      <a:lvl4pPr marL="5016078" algn="l" defTabSz="1672026" rtl="0" eaLnBrk="1" latinLnBrk="0" hangingPunct="1">
        <a:defRPr sz="6600" kern="1200">
          <a:solidFill>
            <a:schemeClr val="tx1"/>
          </a:solidFill>
          <a:latin typeface="+mn-lt"/>
          <a:ea typeface="+mn-ea"/>
          <a:cs typeface="+mn-cs"/>
        </a:defRPr>
      </a:lvl4pPr>
      <a:lvl5pPr marL="6688104" algn="l" defTabSz="1672026" rtl="0" eaLnBrk="1" latinLnBrk="0" hangingPunct="1">
        <a:defRPr sz="6600" kern="1200">
          <a:solidFill>
            <a:schemeClr val="tx1"/>
          </a:solidFill>
          <a:latin typeface="+mn-lt"/>
          <a:ea typeface="+mn-ea"/>
          <a:cs typeface="+mn-cs"/>
        </a:defRPr>
      </a:lvl5pPr>
      <a:lvl6pPr marL="8360131" algn="l" defTabSz="1672026" rtl="0" eaLnBrk="1" latinLnBrk="0" hangingPunct="1">
        <a:defRPr sz="6600" kern="1200">
          <a:solidFill>
            <a:schemeClr val="tx1"/>
          </a:solidFill>
          <a:latin typeface="+mn-lt"/>
          <a:ea typeface="+mn-ea"/>
          <a:cs typeface="+mn-cs"/>
        </a:defRPr>
      </a:lvl6pPr>
      <a:lvl7pPr marL="10032157" algn="l" defTabSz="1672026" rtl="0" eaLnBrk="1" latinLnBrk="0" hangingPunct="1">
        <a:defRPr sz="6600" kern="1200">
          <a:solidFill>
            <a:schemeClr val="tx1"/>
          </a:solidFill>
          <a:latin typeface="+mn-lt"/>
          <a:ea typeface="+mn-ea"/>
          <a:cs typeface="+mn-cs"/>
        </a:defRPr>
      </a:lvl7pPr>
      <a:lvl8pPr marL="11704183" algn="l" defTabSz="1672026" rtl="0" eaLnBrk="1" latinLnBrk="0" hangingPunct="1">
        <a:defRPr sz="6600" kern="1200">
          <a:solidFill>
            <a:schemeClr val="tx1"/>
          </a:solidFill>
          <a:latin typeface="+mn-lt"/>
          <a:ea typeface="+mn-ea"/>
          <a:cs typeface="+mn-cs"/>
        </a:defRPr>
      </a:lvl8pPr>
      <a:lvl9pPr marL="13376209" algn="l" defTabSz="1672026" rtl="0" eaLnBrk="1" latinLnBrk="0" hangingPunct="1">
        <a:defRPr sz="66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2000">
              <a:srgbClr val="93A8C9">
                <a:alpha val="84000"/>
              </a:srgbClr>
            </a:gs>
            <a:gs pos="93000">
              <a:srgbClr val="FFFFFF">
                <a:alpha val="78000"/>
              </a:srgbClr>
            </a:gs>
            <a:gs pos="46000">
              <a:srgbClr val="93A8C9">
                <a:alpha val="84000"/>
              </a:srgbClr>
            </a:gs>
            <a:gs pos="74000">
              <a:srgbClr val="93A8C9">
                <a:alpha val="61000"/>
              </a:srgb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16" name="Group 15"/>
          <p:cNvGrpSpPr/>
          <p:nvPr userDrawn="1"/>
        </p:nvGrpSpPr>
        <p:grpSpPr>
          <a:xfrm>
            <a:off x="0" y="1"/>
            <a:ext cx="29260800" cy="5104485"/>
            <a:chOff x="0" y="0"/>
            <a:chExt cx="37490400" cy="4891798"/>
          </a:xfrm>
          <a:solidFill>
            <a:schemeClr val="tx2">
              <a:lumMod val="75000"/>
            </a:schemeClr>
          </a:solidFill>
        </p:grpSpPr>
        <p:sp>
          <p:nvSpPr>
            <p:cNvPr id="7" name="Rectangle 6"/>
            <p:cNvSpPr/>
            <p:nvPr userDrawn="1"/>
          </p:nvSpPr>
          <p:spPr>
            <a:xfrm>
              <a:off x="0" y="0"/>
              <a:ext cx="37490400" cy="4797724"/>
            </a:xfrm>
            <a:prstGeom prst="rect">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9" name="Straight Connector 8"/>
            <p:cNvCxnSpPr/>
            <p:nvPr userDrawn="1"/>
          </p:nvCxnSpPr>
          <p:spPr>
            <a:xfrm flipH="1">
              <a:off x="0" y="4891798"/>
              <a:ext cx="37490400" cy="0"/>
            </a:xfrm>
            <a:prstGeom prst="line">
              <a:avLst/>
            </a:prstGeom>
            <a:grpFill/>
            <a:ln w="254000" cmpd="sng">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609724833"/>
      </p:ext>
    </p:extLst>
  </p:cSld>
  <p:clrMap bg1="lt1" tx1="dk1" bg2="lt2" tx2="dk2" accent1="accent1" accent2="accent2" accent3="accent3" accent4="accent4" accent5="accent5" accent6="accent6" hlink="hlink" folHlink="folHlink"/>
  <p:sldLayoutIdLst>
    <p:sldLayoutId id="2147483667" r:id="rId1"/>
  </p:sldLayoutIdLst>
  <p:txStyles>
    <p:titleStyle>
      <a:lvl1pPr algn="ctr" defTabSz="1672026" rtl="0" eaLnBrk="1" latinLnBrk="0" hangingPunct="1">
        <a:spcBef>
          <a:spcPct val="0"/>
        </a:spcBef>
        <a:buNone/>
        <a:defRPr sz="16100" kern="1200">
          <a:solidFill>
            <a:schemeClr val="tx1"/>
          </a:solidFill>
          <a:latin typeface="+mj-lt"/>
          <a:ea typeface="+mj-ea"/>
          <a:cs typeface="+mj-cs"/>
        </a:defRPr>
      </a:lvl1pPr>
    </p:titleStyle>
    <p:bodyStyle>
      <a:lvl1pPr marL="1254020" indent="-1254020" algn="l" defTabSz="1672026" rtl="0" eaLnBrk="1" latinLnBrk="0" hangingPunct="1">
        <a:spcBef>
          <a:spcPct val="20000"/>
        </a:spcBef>
        <a:buFont typeface="Arial"/>
        <a:buChar char="•"/>
        <a:defRPr sz="11700" kern="1200">
          <a:solidFill>
            <a:schemeClr val="tx1"/>
          </a:solidFill>
          <a:latin typeface="+mn-lt"/>
          <a:ea typeface="+mn-ea"/>
          <a:cs typeface="+mn-cs"/>
        </a:defRPr>
      </a:lvl1pPr>
      <a:lvl2pPr marL="2717042" indent="-1045016" algn="l" defTabSz="1672026" rtl="0" eaLnBrk="1" latinLnBrk="0" hangingPunct="1">
        <a:spcBef>
          <a:spcPct val="20000"/>
        </a:spcBef>
        <a:buFont typeface="Arial"/>
        <a:buChar char="–"/>
        <a:defRPr sz="10200" kern="1200">
          <a:solidFill>
            <a:schemeClr val="tx1"/>
          </a:solidFill>
          <a:latin typeface="+mn-lt"/>
          <a:ea typeface="+mn-ea"/>
          <a:cs typeface="+mn-cs"/>
        </a:defRPr>
      </a:lvl2pPr>
      <a:lvl3pPr marL="4180065" indent="-836013" algn="l" defTabSz="1672026" rtl="0" eaLnBrk="1" latinLnBrk="0" hangingPunct="1">
        <a:spcBef>
          <a:spcPct val="20000"/>
        </a:spcBef>
        <a:buFont typeface="Arial"/>
        <a:buChar char="•"/>
        <a:defRPr sz="8800" kern="1200">
          <a:solidFill>
            <a:schemeClr val="tx1"/>
          </a:solidFill>
          <a:latin typeface="+mn-lt"/>
          <a:ea typeface="+mn-ea"/>
          <a:cs typeface="+mn-cs"/>
        </a:defRPr>
      </a:lvl3pPr>
      <a:lvl4pPr marL="5852091" indent="-836013" algn="l" defTabSz="1672026" rtl="0" eaLnBrk="1" latinLnBrk="0" hangingPunct="1">
        <a:spcBef>
          <a:spcPct val="20000"/>
        </a:spcBef>
        <a:buFont typeface="Arial"/>
        <a:buChar char="–"/>
        <a:defRPr sz="7300" kern="1200">
          <a:solidFill>
            <a:schemeClr val="tx1"/>
          </a:solidFill>
          <a:latin typeface="+mn-lt"/>
          <a:ea typeface="+mn-ea"/>
          <a:cs typeface="+mn-cs"/>
        </a:defRPr>
      </a:lvl4pPr>
      <a:lvl5pPr marL="7524118" indent="-836013" algn="l" defTabSz="1672026" rtl="0" eaLnBrk="1" latinLnBrk="0" hangingPunct="1">
        <a:spcBef>
          <a:spcPct val="20000"/>
        </a:spcBef>
        <a:buFont typeface="Arial"/>
        <a:buChar char="»"/>
        <a:defRPr sz="7300" kern="1200">
          <a:solidFill>
            <a:schemeClr val="tx1"/>
          </a:solidFill>
          <a:latin typeface="+mn-lt"/>
          <a:ea typeface="+mn-ea"/>
          <a:cs typeface="+mn-cs"/>
        </a:defRPr>
      </a:lvl5pPr>
      <a:lvl6pPr marL="9196144" indent="-836013" algn="l" defTabSz="1672026" rtl="0" eaLnBrk="1" latinLnBrk="0" hangingPunct="1">
        <a:spcBef>
          <a:spcPct val="20000"/>
        </a:spcBef>
        <a:buFont typeface="Arial"/>
        <a:buChar char="•"/>
        <a:defRPr sz="7300" kern="1200">
          <a:solidFill>
            <a:schemeClr val="tx1"/>
          </a:solidFill>
          <a:latin typeface="+mn-lt"/>
          <a:ea typeface="+mn-ea"/>
          <a:cs typeface="+mn-cs"/>
        </a:defRPr>
      </a:lvl6pPr>
      <a:lvl7pPr marL="10868170" indent="-836013" algn="l" defTabSz="1672026" rtl="0" eaLnBrk="1" latinLnBrk="0" hangingPunct="1">
        <a:spcBef>
          <a:spcPct val="20000"/>
        </a:spcBef>
        <a:buFont typeface="Arial"/>
        <a:buChar char="•"/>
        <a:defRPr sz="7300" kern="1200">
          <a:solidFill>
            <a:schemeClr val="tx1"/>
          </a:solidFill>
          <a:latin typeface="+mn-lt"/>
          <a:ea typeface="+mn-ea"/>
          <a:cs typeface="+mn-cs"/>
        </a:defRPr>
      </a:lvl7pPr>
      <a:lvl8pPr marL="12540196" indent="-836013" algn="l" defTabSz="1672026" rtl="0" eaLnBrk="1" latinLnBrk="0" hangingPunct="1">
        <a:spcBef>
          <a:spcPct val="20000"/>
        </a:spcBef>
        <a:buFont typeface="Arial"/>
        <a:buChar char="•"/>
        <a:defRPr sz="7300" kern="1200">
          <a:solidFill>
            <a:schemeClr val="tx1"/>
          </a:solidFill>
          <a:latin typeface="+mn-lt"/>
          <a:ea typeface="+mn-ea"/>
          <a:cs typeface="+mn-cs"/>
        </a:defRPr>
      </a:lvl8pPr>
      <a:lvl9pPr marL="14212222" indent="-836013" algn="l" defTabSz="1672026" rtl="0" eaLnBrk="1" latinLnBrk="0" hangingPunct="1">
        <a:spcBef>
          <a:spcPct val="20000"/>
        </a:spcBef>
        <a:buFont typeface="Arial"/>
        <a:buChar char="•"/>
        <a:defRPr sz="7300" kern="1200">
          <a:solidFill>
            <a:schemeClr val="tx1"/>
          </a:solidFill>
          <a:latin typeface="+mn-lt"/>
          <a:ea typeface="+mn-ea"/>
          <a:cs typeface="+mn-cs"/>
        </a:defRPr>
      </a:lvl9pPr>
    </p:bodyStyle>
    <p:otherStyle>
      <a:defPPr>
        <a:defRPr lang="en-US"/>
      </a:defPPr>
      <a:lvl1pPr marL="0" algn="l" defTabSz="1672026" rtl="0" eaLnBrk="1" latinLnBrk="0" hangingPunct="1">
        <a:defRPr sz="6600" kern="1200">
          <a:solidFill>
            <a:schemeClr val="tx1"/>
          </a:solidFill>
          <a:latin typeface="+mn-lt"/>
          <a:ea typeface="+mn-ea"/>
          <a:cs typeface="+mn-cs"/>
        </a:defRPr>
      </a:lvl1pPr>
      <a:lvl2pPr marL="1672026" algn="l" defTabSz="1672026" rtl="0" eaLnBrk="1" latinLnBrk="0" hangingPunct="1">
        <a:defRPr sz="6600" kern="1200">
          <a:solidFill>
            <a:schemeClr val="tx1"/>
          </a:solidFill>
          <a:latin typeface="+mn-lt"/>
          <a:ea typeface="+mn-ea"/>
          <a:cs typeface="+mn-cs"/>
        </a:defRPr>
      </a:lvl2pPr>
      <a:lvl3pPr marL="3344052" algn="l" defTabSz="1672026" rtl="0" eaLnBrk="1" latinLnBrk="0" hangingPunct="1">
        <a:defRPr sz="6600" kern="1200">
          <a:solidFill>
            <a:schemeClr val="tx1"/>
          </a:solidFill>
          <a:latin typeface="+mn-lt"/>
          <a:ea typeface="+mn-ea"/>
          <a:cs typeface="+mn-cs"/>
        </a:defRPr>
      </a:lvl3pPr>
      <a:lvl4pPr marL="5016078" algn="l" defTabSz="1672026" rtl="0" eaLnBrk="1" latinLnBrk="0" hangingPunct="1">
        <a:defRPr sz="6600" kern="1200">
          <a:solidFill>
            <a:schemeClr val="tx1"/>
          </a:solidFill>
          <a:latin typeface="+mn-lt"/>
          <a:ea typeface="+mn-ea"/>
          <a:cs typeface="+mn-cs"/>
        </a:defRPr>
      </a:lvl4pPr>
      <a:lvl5pPr marL="6688104" algn="l" defTabSz="1672026" rtl="0" eaLnBrk="1" latinLnBrk="0" hangingPunct="1">
        <a:defRPr sz="6600" kern="1200">
          <a:solidFill>
            <a:schemeClr val="tx1"/>
          </a:solidFill>
          <a:latin typeface="+mn-lt"/>
          <a:ea typeface="+mn-ea"/>
          <a:cs typeface="+mn-cs"/>
        </a:defRPr>
      </a:lvl5pPr>
      <a:lvl6pPr marL="8360131" algn="l" defTabSz="1672026" rtl="0" eaLnBrk="1" latinLnBrk="0" hangingPunct="1">
        <a:defRPr sz="6600" kern="1200">
          <a:solidFill>
            <a:schemeClr val="tx1"/>
          </a:solidFill>
          <a:latin typeface="+mn-lt"/>
          <a:ea typeface="+mn-ea"/>
          <a:cs typeface="+mn-cs"/>
        </a:defRPr>
      </a:lvl6pPr>
      <a:lvl7pPr marL="10032157" algn="l" defTabSz="1672026" rtl="0" eaLnBrk="1" latinLnBrk="0" hangingPunct="1">
        <a:defRPr sz="6600" kern="1200">
          <a:solidFill>
            <a:schemeClr val="tx1"/>
          </a:solidFill>
          <a:latin typeface="+mn-lt"/>
          <a:ea typeface="+mn-ea"/>
          <a:cs typeface="+mn-cs"/>
        </a:defRPr>
      </a:lvl7pPr>
      <a:lvl8pPr marL="11704183" algn="l" defTabSz="1672026" rtl="0" eaLnBrk="1" latinLnBrk="0" hangingPunct="1">
        <a:defRPr sz="6600" kern="1200">
          <a:solidFill>
            <a:schemeClr val="tx1"/>
          </a:solidFill>
          <a:latin typeface="+mn-lt"/>
          <a:ea typeface="+mn-ea"/>
          <a:cs typeface="+mn-cs"/>
        </a:defRPr>
      </a:lvl8pPr>
      <a:lvl9pPr marL="13376209" algn="l" defTabSz="1672026" rtl="0" eaLnBrk="1" latinLnBrk="0" hangingPunct="1">
        <a:defRPr sz="66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2000">
              <a:srgbClr val="93A8C9">
                <a:alpha val="84000"/>
              </a:srgbClr>
            </a:gs>
            <a:gs pos="93000">
              <a:srgbClr val="FFFFFF">
                <a:alpha val="78000"/>
              </a:srgbClr>
            </a:gs>
            <a:gs pos="46000">
              <a:srgbClr val="93A8C9">
                <a:alpha val="84000"/>
              </a:srgbClr>
            </a:gs>
            <a:gs pos="74000">
              <a:srgbClr val="93A8C9">
                <a:alpha val="61000"/>
              </a:srgb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16" name="Group 15"/>
          <p:cNvGrpSpPr/>
          <p:nvPr userDrawn="1"/>
        </p:nvGrpSpPr>
        <p:grpSpPr>
          <a:xfrm>
            <a:off x="0" y="1"/>
            <a:ext cx="29260800" cy="5104485"/>
            <a:chOff x="0" y="0"/>
            <a:chExt cx="37490400" cy="4891798"/>
          </a:xfrm>
          <a:solidFill>
            <a:schemeClr val="tx2">
              <a:lumMod val="75000"/>
            </a:schemeClr>
          </a:solidFill>
        </p:grpSpPr>
        <p:sp>
          <p:nvSpPr>
            <p:cNvPr id="7" name="Rectangle 6"/>
            <p:cNvSpPr/>
            <p:nvPr userDrawn="1"/>
          </p:nvSpPr>
          <p:spPr>
            <a:xfrm>
              <a:off x="0" y="0"/>
              <a:ext cx="37490400" cy="4797724"/>
            </a:xfrm>
            <a:prstGeom prst="rect">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9" name="Straight Connector 8"/>
            <p:cNvCxnSpPr/>
            <p:nvPr userDrawn="1"/>
          </p:nvCxnSpPr>
          <p:spPr>
            <a:xfrm flipH="1">
              <a:off x="0" y="4891798"/>
              <a:ext cx="37490400" cy="0"/>
            </a:xfrm>
            <a:prstGeom prst="line">
              <a:avLst/>
            </a:prstGeom>
            <a:grpFill/>
            <a:ln w="254000" cmpd="sng">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974019808"/>
      </p:ext>
    </p:extLst>
  </p:cSld>
  <p:clrMap bg1="dk1" tx1="lt1" bg2="dk2" tx2="lt2" accent1="accent1" accent2="accent2" accent3="accent3" accent4="accent4" accent5="accent5" accent6="accent6" hlink="hlink" folHlink="folHlink"/>
  <p:sldLayoutIdLst>
    <p:sldLayoutId id="2147483669" r:id="rId1"/>
  </p:sldLayoutIdLst>
  <p:txStyles>
    <p:titleStyle>
      <a:lvl1pPr algn="ctr" defTabSz="1672026" rtl="0" eaLnBrk="1" latinLnBrk="0" hangingPunct="1">
        <a:spcBef>
          <a:spcPct val="0"/>
        </a:spcBef>
        <a:buNone/>
        <a:defRPr sz="16100" kern="1200">
          <a:solidFill>
            <a:schemeClr val="tx1"/>
          </a:solidFill>
          <a:latin typeface="+mj-lt"/>
          <a:ea typeface="+mj-ea"/>
          <a:cs typeface="+mj-cs"/>
        </a:defRPr>
      </a:lvl1pPr>
    </p:titleStyle>
    <p:bodyStyle>
      <a:lvl1pPr marL="1254020" indent="-1254020" algn="l" defTabSz="1672026" rtl="0" eaLnBrk="1" latinLnBrk="0" hangingPunct="1">
        <a:spcBef>
          <a:spcPct val="20000"/>
        </a:spcBef>
        <a:buFont typeface="Arial"/>
        <a:buChar char="•"/>
        <a:defRPr sz="11700" kern="1200">
          <a:solidFill>
            <a:schemeClr val="tx1"/>
          </a:solidFill>
          <a:latin typeface="+mn-lt"/>
          <a:ea typeface="+mn-ea"/>
          <a:cs typeface="+mn-cs"/>
        </a:defRPr>
      </a:lvl1pPr>
      <a:lvl2pPr marL="2717042" indent="-1045016" algn="l" defTabSz="1672026" rtl="0" eaLnBrk="1" latinLnBrk="0" hangingPunct="1">
        <a:spcBef>
          <a:spcPct val="20000"/>
        </a:spcBef>
        <a:buFont typeface="Arial"/>
        <a:buChar char="–"/>
        <a:defRPr sz="10200" kern="1200">
          <a:solidFill>
            <a:schemeClr val="tx1"/>
          </a:solidFill>
          <a:latin typeface="+mn-lt"/>
          <a:ea typeface="+mn-ea"/>
          <a:cs typeface="+mn-cs"/>
        </a:defRPr>
      </a:lvl2pPr>
      <a:lvl3pPr marL="4180065" indent="-836013" algn="l" defTabSz="1672026" rtl="0" eaLnBrk="1" latinLnBrk="0" hangingPunct="1">
        <a:spcBef>
          <a:spcPct val="20000"/>
        </a:spcBef>
        <a:buFont typeface="Arial"/>
        <a:buChar char="•"/>
        <a:defRPr sz="8800" kern="1200">
          <a:solidFill>
            <a:schemeClr val="tx1"/>
          </a:solidFill>
          <a:latin typeface="+mn-lt"/>
          <a:ea typeface="+mn-ea"/>
          <a:cs typeface="+mn-cs"/>
        </a:defRPr>
      </a:lvl3pPr>
      <a:lvl4pPr marL="5852091" indent="-836013" algn="l" defTabSz="1672026" rtl="0" eaLnBrk="1" latinLnBrk="0" hangingPunct="1">
        <a:spcBef>
          <a:spcPct val="20000"/>
        </a:spcBef>
        <a:buFont typeface="Arial"/>
        <a:buChar char="–"/>
        <a:defRPr sz="7300" kern="1200">
          <a:solidFill>
            <a:schemeClr val="tx1"/>
          </a:solidFill>
          <a:latin typeface="+mn-lt"/>
          <a:ea typeface="+mn-ea"/>
          <a:cs typeface="+mn-cs"/>
        </a:defRPr>
      </a:lvl4pPr>
      <a:lvl5pPr marL="7524118" indent="-836013" algn="l" defTabSz="1672026" rtl="0" eaLnBrk="1" latinLnBrk="0" hangingPunct="1">
        <a:spcBef>
          <a:spcPct val="20000"/>
        </a:spcBef>
        <a:buFont typeface="Arial"/>
        <a:buChar char="»"/>
        <a:defRPr sz="7300" kern="1200">
          <a:solidFill>
            <a:schemeClr val="tx1"/>
          </a:solidFill>
          <a:latin typeface="+mn-lt"/>
          <a:ea typeface="+mn-ea"/>
          <a:cs typeface="+mn-cs"/>
        </a:defRPr>
      </a:lvl5pPr>
      <a:lvl6pPr marL="9196144" indent="-836013" algn="l" defTabSz="1672026" rtl="0" eaLnBrk="1" latinLnBrk="0" hangingPunct="1">
        <a:spcBef>
          <a:spcPct val="20000"/>
        </a:spcBef>
        <a:buFont typeface="Arial"/>
        <a:buChar char="•"/>
        <a:defRPr sz="7300" kern="1200">
          <a:solidFill>
            <a:schemeClr val="tx1"/>
          </a:solidFill>
          <a:latin typeface="+mn-lt"/>
          <a:ea typeface="+mn-ea"/>
          <a:cs typeface="+mn-cs"/>
        </a:defRPr>
      </a:lvl6pPr>
      <a:lvl7pPr marL="10868170" indent="-836013" algn="l" defTabSz="1672026" rtl="0" eaLnBrk="1" latinLnBrk="0" hangingPunct="1">
        <a:spcBef>
          <a:spcPct val="20000"/>
        </a:spcBef>
        <a:buFont typeface="Arial"/>
        <a:buChar char="•"/>
        <a:defRPr sz="7300" kern="1200">
          <a:solidFill>
            <a:schemeClr val="tx1"/>
          </a:solidFill>
          <a:latin typeface="+mn-lt"/>
          <a:ea typeface="+mn-ea"/>
          <a:cs typeface="+mn-cs"/>
        </a:defRPr>
      </a:lvl7pPr>
      <a:lvl8pPr marL="12540196" indent="-836013" algn="l" defTabSz="1672026" rtl="0" eaLnBrk="1" latinLnBrk="0" hangingPunct="1">
        <a:spcBef>
          <a:spcPct val="20000"/>
        </a:spcBef>
        <a:buFont typeface="Arial"/>
        <a:buChar char="•"/>
        <a:defRPr sz="7300" kern="1200">
          <a:solidFill>
            <a:schemeClr val="tx1"/>
          </a:solidFill>
          <a:latin typeface="+mn-lt"/>
          <a:ea typeface="+mn-ea"/>
          <a:cs typeface="+mn-cs"/>
        </a:defRPr>
      </a:lvl8pPr>
      <a:lvl9pPr marL="14212222" indent="-836013" algn="l" defTabSz="1672026" rtl="0" eaLnBrk="1" latinLnBrk="0" hangingPunct="1">
        <a:spcBef>
          <a:spcPct val="20000"/>
        </a:spcBef>
        <a:buFont typeface="Arial"/>
        <a:buChar char="•"/>
        <a:defRPr sz="7300" kern="1200">
          <a:solidFill>
            <a:schemeClr val="tx1"/>
          </a:solidFill>
          <a:latin typeface="+mn-lt"/>
          <a:ea typeface="+mn-ea"/>
          <a:cs typeface="+mn-cs"/>
        </a:defRPr>
      </a:lvl9pPr>
    </p:bodyStyle>
    <p:otherStyle>
      <a:defPPr>
        <a:defRPr lang="en-US"/>
      </a:defPPr>
      <a:lvl1pPr marL="0" algn="l" defTabSz="1672026" rtl="0" eaLnBrk="1" latinLnBrk="0" hangingPunct="1">
        <a:defRPr sz="6600" kern="1200">
          <a:solidFill>
            <a:schemeClr val="tx1"/>
          </a:solidFill>
          <a:latin typeface="+mn-lt"/>
          <a:ea typeface="+mn-ea"/>
          <a:cs typeface="+mn-cs"/>
        </a:defRPr>
      </a:lvl1pPr>
      <a:lvl2pPr marL="1672026" algn="l" defTabSz="1672026" rtl="0" eaLnBrk="1" latinLnBrk="0" hangingPunct="1">
        <a:defRPr sz="6600" kern="1200">
          <a:solidFill>
            <a:schemeClr val="tx1"/>
          </a:solidFill>
          <a:latin typeface="+mn-lt"/>
          <a:ea typeface="+mn-ea"/>
          <a:cs typeface="+mn-cs"/>
        </a:defRPr>
      </a:lvl2pPr>
      <a:lvl3pPr marL="3344052" algn="l" defTabSz="1672026" rtl="0" eaLnBrk="1" latinLnBrk="0" hangingPunct="1">
        <a:defRPr sz="6600" kern="1200">
          <a:solidFill>
            <a:schemeClr val="tx1"/>
          </a:solidFill>
          <a:latin typeface="+mn-lt"/>
          <a:ea typeface="+mn-ea"/>
          <a:cs typeface="+mn-cs"/>
        </a:defRPr>
      </a:lvl3pPr>
      <a:lvl4pPr marL="5016078" algn="l" defTabSz="1672026" rtl="0" eaLnBrk="1" latinLnBrk="0" hangingPunct="1">
        <a:defRPr sz="6600" kern="1200">
          <a:solidFill>
            <a:schemeClr val="tx1"/>
          </a:solidFill>
          <a:latin typeface="+mn-lt"/>
          <a:ea typeface="+mn-ea"/>
          <a:cs typeface="+mn-cs"/>
        </a:defRPr>
      </a:lvl4pPr>
      <a:lvl5pPr marL="6688104" algn="l" defTabSz="1672026" rtl="0" eaLnBrk="1" latinLnBrk="0" hangingPunct="1">
        <a:defRPr sz="6600" kern="1200">
          <a:solidFill>
            <a:schemeClr val="tx1"/>
          </a:solidFill>
          <a:latin typeface="+mn-lt"/>
          <a:ea typeface="+mn-ea"/>
          <a:cs typeface="+mn-cs"/>
        </a:defRPr>
      </a:lvl5pPr>
      <a:lvl6pPr marL="8360131" algn="l" defTabSz="1672026" rtl="0" eaLnBrk="1" latinLnBrk="0" hangingPunct="1">
        <a:defRPr sz="6600" kern="1200">
          <a:solidFill>
            <a:schemeClr val="tx1"/>
          </a:solidFill>
          <a:latin typeface="+mn-lt"/>
          <a:ea typeface="+mn-ea"/>
          <a:cs typeface="+mn-cs"/>
        </a:defRPr>
      </a:lvl6pPr>
      <a:lvl7pPr marL="10032157" algn="l" defTabSz="1672026" rtl="0" eaLnBrk="1" latinLnBrk="0" hangingPunct="1">
        <a:defRPr sz="6600" kern="1200">
          <a:solidFill>
            <a:schemeClr val="tx1"/>
          </a:solidFill>
          <a:latin typeface="+mn-lt"/>
          <a:ea typeface="+mn-ea"/>
          <a:cs typeface="+mn-cs"/>
        </a:defRPr>
      </a:lvl7pPr>
      <a:lvl8pPr marL="11704183" algn="l" defTabSz="1672026" rtl="0" eaLnBrk="1" latinLnBrk="0" hangingPunct="1">
        <a:defRPr sz="6600" kern="1200">
          <a:solidFill>
            <a:schemeClr val="tx1"/>
          </a:solidFill>
          <a:latin typeface="+mn-lt"/>
          <a:ea typeface="+mn-ea"/>
          <a:cs typeface="+mn-cs"/>
        </a:defRPr>
      </a:lvl8pPr>
      <a:lvl9pPr marL="13376209" algn="l" defTabSz="1672026" rtl="0" eaLnBrk="1" latinLnBrk="0" hangingPunct="1">
        <a:defRPr sz="66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2000">
              <a:srgbClr val="93A8C9">
                <a:alpha val="84000"/>
              </a:srgbClr>
            </a:gs>
            <a:gs pos="93000">
              <a:srgbClr val="FFFFFF">
                <a:alpha val="78000"/>
              </a:srgbClr>
            </a:gs>
            <a:gs pos="46000">
              <a:srgbClr val="93A8C9">
                <a:alpha val="84000"/>
              </a:srgbClr>
            </a:gs>
            <a:gs pos="74000">
              <a:srgbClr val="93A8C9">
                <a:alpha val="61000"/>
              </a:srgb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16" name="Group 15"/>
          <p:cNvGrpSpPr/>
          <p:nvPr userDrawn="1"/>
        </p:nvGrpSpPr>
        <p:grpSpPr>
          <a:xfrm>
            <a:off x="0" y="1"/>
            <a:ext cx="29260800" cy="5104485"/>
            <a:chOff x="0" y="0"/>
            <a:chExt cx="37490400" cy="4891798"/>
          </a:xfrm>
          <a:solidFill>
            <a:schemeClr val="tx2">
              <a:lumMod val="75000"/>
            </a:schemeClr>
          </a:solidFill>
        </p:grpSpPr>
        <p:sp>
          <p:nvSpPr>
            <p:cNvPr id="7" name="Rectangle 6"/>
            <p:cNvSpPr/>
            <p:nvPr userDrawn="1"/>
          </p:nvSpPr>
          <p:spPr>
            <a:xfrm>
              <a:off x="0" y="0"/>
              <a:ext cx="37490400" cy="4797724"/>
            </a:xfrm>
            <a:prstGeom prst="rect">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9" name="Straight Connector 8"/>
            <p:cNvCxnSpPr/>
            <p:nvPr userDrawn="1"/>
          </p:nvCxnSpPr>
          <p:spPr>
            <a:xfrm flipH="1">
              <a:off x="0" y="4891798"/>
              <a:ext cx="37490400" cy="0"/>
            </a:xfrm>
            <a:prstGeom prst="line">
              <a:avLst/>
            </a:prstGeom>
            <a:grpFill/>
            <a:ln w="254000" cmpd="sng">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21420128"/>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Lst>
  <p:txStyles>
    <p:titleStyle>
      <a:lvl1pPr algn="ctr" defTabSz="1672026" rtl="0" eaLnBrk="1" latinLnBrk="0" hangingPunct="1">
        <a:spcBef>
          <a:spcPct val="0"/>
        </a:spcBef>
        <a:buNone/>
        <a:defRPr sz="16100" kern="1200">
          <a:solidFill>
            <a:schemeClr val="tx1"/>
          </a:solidFill>
          <a:latin typeface="+mj-lt"/>
          <a:ea typeface="+mj-ea"/>
          <a:cs typeface="+mj-cs"/>
        </a:defRPr>
      </a:lvl1pPr>
    </p:titleStyle>
    <p:bodyStyle>
      <a:lvl1pPr marL="1254020" indent="-1254020" algn="l" defTabSz="1672026" rtl="0" eaLnBrk="1" latinLnBrk="0" hangingPunct="1">
        <a:spcBef>
          <a:spcPct val="20000"/>
        </a:spcBef>
        <a:buFont typeface="Arial"/>
        <a:buChar char="•"/>
        <a:defRPr sz="11700" kern="1200">
          <a:solidFill>
            <a:schemeClr val="tx1"/>
          </a:solidFill>
          <a:latin typeface="+mn-lt"/>
          <a:ea typeface="+mn-ea"/>
          <a:cs typeface="+mn-cs"/>
        </a:defRPr>
      </a:lvl1pPr>
      <a:lvl2pPr marL="2717042" indent="-1045016" algn="l" defTabSz="1672026" rtl="0" eaLnBrk="1" latinLnBrk="0" hangingPunct="1">
        <a:spcBef>
          <a:spcPct val="20000"/>
        </a:spcBef>
        <a:buFont typeface="Arial"/>
        <a:buChar char="–"/>
        <a:defRPr sz="10200" kern="1200">
          <a:solidFill>
            <a:schemeClr val="tx1"/>
          </a:solidFill>
          <a:latin typeface="+mn-lt"/>
          <a:ea typeface="+mn-ea"/>
          <a:cs typeface="+mn-cs"/>
        </a:defRPr>
      </a:lvl2pPr>
      <a:lvl3pPr marL="4180065" indent="-836013" algn="l" defTabSz="1672026" rtl="0" eaLnBrk="1" latinLnBrk="0" hangingPunct="1">
        <a:spcBef>
          <a:spcPct val="20000"/>
        </a:spcBef>
        <a:buFont typeface="Arial"/>
        <a:buChar char="•"/>
        <a:defRPr sz="8800" kern="1200">
          <a:solidFill>
            <a:schemeClr val="tx1"/>
          </a:solidFill>
          <a:latin typeface="+mn-lt"/>
          <a:ea typeface="+mn-ea"/>
          <a:cs typeface="+mn-cs"/>
        </a:defRPr>
      </a:lvl3pPr>
      <a:lvl4pPr marL="5852091" indent="-836013" algn="l" defTabSz="1672026" rtl="0" eaLnBrk="1" latinLnBrk="0" hangingPunct="1">
        <a:spcBef>
          <a:spcPct val="20000"/>
        </a:spcBef>
        <a:buFont typeface="Arial"/>
        <a:buChar char="–"/>
        <a:defRPr sz="7300" kern="1200">
          <a:solidFill>
            <a:schemeClr val="tx1"/>
          </a:solidFill>
          <a:latin typeface="+mn-lt"/>
          <a:ea typeface="+mn-ea"/>
          <a:cs typeface="+mn-cs"/>
        </a:defRPr>
      </a:lvl4pPr>
      <a:lvl5pPr marL="7524118" indent="-836013" algn="l" defTabSz="1672026" rtl="0" eaLnBrk="1" latinLnBrk="0" hangingPunct="1">
        <a:spcBef>
          <a:spcPct val="20000"/>
        </a:spcBef>
        <a:buFont typeface="Arial"/>
        <a:buChar char="»"/>
        <a:defRPr sz="7300" kern="1200">
          <a:solidFill>
            <a:schemeClr val="tx1"/>
          </a:solidFill>
          <a:latin typeface="+mn-lt"/>
          <a:ea typeface="+mn-ea"/>
          <a:cs typeface="+mn-cs"/>
        </a:defRPr>
      </a:lvl5pPr>
      <a:lvl6pPr marL="9196144" indent="-836013" algn="l" defTabSz="1672026" rtl="0" eaLnBrk="1" latinLnBrk="0" hangingPunct="1">
        <a:spcBef>
          <a:spcPct val="20000"/>
        </a:spcBef>
        <a:buFont typeface="Arial"/>
        <a:buChar char="•"/>
        <a:defRPr sz="7300" kern="1200">
          <a:solidFill>
            <a:schemeClr val="tx1"/>
          </a:solidFill>
          <a:latin typeface="+mn-lt"/>
          <a:ea typeface="+mn-ea"/>
          <a:cs typeface="+mn-cs"/>
        </a:defRPr>
      </a:lvl6pPr>
      <a:lvl7pPr marL="10868170" indent="-836013" algn="l" defTabSz="1672026" rtl="0" eaLnBrk="1" latinLnBrk="0" hangingPunct="1">
        <a:spcBef>
          <a:spcPct val="20000"/>
        </a:spcBef>
        <a:buFont typeface="Arial"/>
        <a:buChar char="•"/>
        <a:defRPr sz="7300" kern="1200">
          <a:solidFill>
            <a:schemeClr val="tx1"/>
          </a:solidFill>
          <a:latin typeface="+mn-lt"/>
          <a:ea typeface="+mn-ea"/>
          <a:cs typeface="+mn-cs"/>
        </a:defRPr>
      </a:lvl7pPr>
      <a:lvl8pPr marL="12540196" indent="-836013" algn="l" defTabSz="1672026" rtl="0" eaLnBrk="1" latinLnBrk="0" hangingPunct="1">
        <a:spcBef>
          <a:spcPct val="20000"/>
        </a:spcBef>
        <a:buFont typeface="Arial"/>
        <a:buChar char="•"/>
        <a:defRPr sz="7300" kern="1200">
          <a:solidFill>
            <a:schemeClr val="tx1"/>
          </a:solidFill>
          <a:latin typeface="+mn-lt"/>
          <a:ea typeface="+mn-ea"/>
          <a:cs typeface="+mn-cs"/>
        </a:defRPr>
      </a:lvl8pPr>
      <a:lvl9pPr marL="14212222" indent="-836013" algn="l" defTabSz="1672026" rtl="0" eaLnBrk="1" latinLnBrk="0" hangingPunct="1">
        <a:spcBef>
          <a:spcPct val="20000"/>
        </a:spcBef>
        <a:buFont typeface="Arial"/>
        <a:buChar char="•"/>
        <a:defRPr sz="7300" kern="1200">
          <a:solidFill>
            <a:schemeClr val="tx1"/>
          </a:solidFill>
          <a:latin typeface="+mn-lt"/>
          <a:ea typeface="+mn-ea"/>
          <a:cs typeface="+mn-cs"/>
        </a:defRPr>
      </a:lvl9pPr>
    </p:bodyStyle>
    <p:otherStyle>
      <a:defPPr>
        <a:defRPr lang="en-US"/>
      </a:defPPr>
      <a:lvl1pPr marL="0" algn="l" defTabSz="1672026" rtl="0" eaLnBrk="1" latinLnBrk="0" hangingPunct="1">
        <a:defRPr sz="6600" kern="1200">
          <a:solidFill>
            <a:schemeClr val="tx1"/>
          </a:solidFill>
          <a:latin typeface="+mn-lt"/>
          <a:ea typeface="+mn-ea"/>
          <a:cs typeface="+mn-cs"/>
        </a:defRPr>
      </a:lvl1pPr>
      <a:lvl2pPr marL="1672026" algn="l" defTabSz="1672026" rtl="0" eaLnBrk="1" latinLnBrk="0" hangingPunct="1">
        <a:defRPr sz="6600" kern="1200">
          <a:solidFill>
            <a:schemeClr val="tx1"/>
          </a:solidFill>
          <a:latin typeface="+mn-lt"/>
          <a:ea typeface="+mn-ea"/>
          <a:cs typeface="+mn-cs"/>
        </a:defRPr>
      </a:lvl2pPr>
      <a:lvl3pPr marL="3344052" algn="l" defTabSz="1672026" rtl="0" eaLnBrk="1" latinLnBrk="0" hangingPunct="1">
        <a:defRPr sz="6600" kern="1200">
          <a:solidFill>
            <a:schemeClr val="tx1"/>
          </a:solidFill>
          <a:latin typeface="+mn-lt"/>
          <a:ea typeface="+mn-ea"/>
          <a:cs typeface="+mn-cs"/>
        </a:defRPr>
      </a:lvl3pPr>
      <a:lvl4pPr marL="5016078" algn="l" defTabSz="1672026" rtl="0" eaLnBrk="1" latinLnBrk="0" hangingPunct="1">
        <a:defRPr sz="6600" kern="1200">
          <a:solidFill>
            <a:schemeClr val="tx1"/>
          </a:solidFill>
          <a:latin typeface="+mn-lt"/>
          <a:ea typeface="+mn-ea"/>
          <a:cs typeface="+mn-cs"/>
        </a:defRPr>
      </a:lvl4pPr>
      <a:lvl5pPr marL="6688104" algn="l" defTabSz="1672026" rtl="0" eaLnBrk="1" latinLnBrk="0" hangingPunct="1">
        <a:defRPr sz="6600" kern="1200">
          <a:solidFill>
            <a:schemeClr val="tx1"/>
          </a:solidFill>
          <a:latin typeface="+mn-lt"/>
          <a:ea typeface="+mn-ea"/>
          <a:cs typeface="+mn-cs"/>
        </a:defRPr>
      </a:lvl5pPr>
      <a:lvl6pPr marL="8360131" algn="l" defTabSz="1672026" rtl="0" eaLnBrk="1" latinLnBrk="0" hangingPunct="1">
        <a:defRPr sz="6600" kern="1200">
          <a:solidFill>
            <a:schemeClr val="tx1"/>
          </a:solidFill>
          <a:latin typeface="+mn-lt"/>
          <a:ea typeface="+mn-ea"/>
          <a:cs typeface="+mn-cs"/>
        </a:defRPr>
      </a:lvl6pPr>
      <a:lvl7pPr marL="10032157" algn="l" defTabSz="1672026" rtl="0" eaLnBrk="1" latinLnBrk="0" hangingPunct="1">
        <a:defRPr sz="6600" kern="1200">
          <a:solidFill>
            <a:schemeClr val="tx1"/>
          </a:solidFill>
          <a:latin typeface="+mn-lt"/>
          <a:ea typeface="+mn-ea"/>
          <a:cs typeface="+mn-cs"/>
        </a:defRPr>
      </a:lvl7pPr>
      <a:lvl8pPr marL="11704183" algn="l" defTabSz="1672026" rtl="0" eaLnBrk="1" latinLnBrk="0" hangingPunct="1">
        <a:defRPr sz="6600" kern="1200">
          <a:solidFill>
            <a:schemeClr val="tx1"/>
          </a:solidFill>
          <a:latin typeface="+mn-lt"/>
          <a:ea typeface="+mn-ea"/>
          <a:cs typeface="+mn-cs"/>
        </a:defRPr>
      </a:lvl8pPr>
      <a:lvl9pPr marL="13376209" algn="l" defTabSz="1672026" rtl="0" eaLnBrk="1" latinLnBrk="0" hangingPunct="1">
        <a:defRPr sz="6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232478" y="598398"/>
            <a:ext cx="23402557" cy="3093891"/>
          </a:xfrm>
        </p:spPr>
        <p:txBody>
          <a:bodyPr/>
          <a:lstStyle/>
          <a:p>
            <a:pPr>
              <a:spcBef>
                <a:spcPts val="0"/>
              </a:spcBef>
              <a:defRPr/>
            </a:pPr>
            <a:r>
              <a:rPr lang="en-US" sz="5500" dirty="0">
                <a:ea typeface="MS PGothic" charset="0"/>
                <a:cs typeface="Times New Roman"/>
              </a:rPr>
              <a:t>A Qualitative Study to Explore the Meaning of HIV/AIDS in Relation to Religion and the Role of Spirituality in Service Provisions among Professionals </a:t>
            </a:r>
          </a:p>
          <a:p>
            <a:pPr>
              <a:spcBef>
                <a:spcPts val="0"/>
              </a:spcBef>
              <a:defRPr/>
            </a:pPr>
            <a:r>
              <a:rPr lang="en-US" sz="5500" dirty="0">
                <a:ea typeface="MS PGothic" charset="0"/>
                <a:cs typeface="Times New Roman"/>
              </a:rPr>
              <a:t>Working at NGOs and FBOs in Malawi </a:t>
            </a:r>
          </a:p>
        </p:txBody>
      </p:sp>
      <p:sp>
        <p:nvSpPr>
          <p:cNvPr id="5" name="Text Placeholder 4"/>
          <p:cNvSpPr>
            <a:spLocks noGrp="1"/>
          </p:cNvSpPr>
          <p:nvPr>
            <p:ph type="body" sz="quarter" idx="13"/>
          </p:nvPr>
        </p:nvSpPr>
        <p:spPr>
          <a:xfrm>
            <a:off x="733167" y="5491650"/>
            <a:ext cx="10936830" cy="896451"/>
          </a:xfrm>
        </p:spPr>
        <p:txBody>
          <a:bodyPr/>
          <a:lstStyle/>
          <a:p>
            <a:r>
              <a:rPr lang="en-US" u="none" dirty="0"/>
              <a:t>Background </a:t>
            </a:r>
          </a:p>
        </p:txBody>
      </p:sp>
      <p:sp>
        <p:nvSpPr>
          <p:cNvPr id="6" name="Content Placeholder 5"/>
          <p:cNvSpPr>
            <a:spLocks noGrp="1"/>
          </p:cNvSpPr>
          <p:nvPr>
            <p:ph sz="quarter" idx="14"/>
          </p:nvPr>
        </p:nvSpPr>
        <p:spPr>
          <a:xfrm>
            <a:off x="718590" y="6415526"/>
            <a:ext cx="10951408" cy="5374951"/>
          </a:xfrm>
        </p:spPr>
        <p:txBody>
          <a:bodyPr/>
          <a:lstStyle/>
          <a:p>
            <a:pPr>
              <a:defRPr/>
            </a:pPr>
            <a:r>
              <a:rPr lang="en-US" b="1" dirty="0"/>
              <a:t>Social Problem </a:t>
            </a:r>
          </a:p>
          <a:p>
            <a:pPr marL="457200" indent="-457200">
              <a:buFont typeface="Arial"/>
              <a:buChar char="•"/>
              <a:defRPr/>
            </a:pPr>
            <a:r>
              <a:rPr lang="en-US" dirty="0">
                <a:cs typeface="Times New Roman"/>
              </a:rPr>
              <a:t>HIV/AIDS Pandemic in Sub-Saharan Africa </a:t>
            </a:r>
          </a:p>
          <a:p>
            <a:pPr marL="457200" indent="-457200">
              <a:buFont typeface="Arial"/>
              <a:buChar char="•"/>
              <a:defRPr/>
            </a:pPr>
            <a:r>
              <a:rPr lang="en-US" dirty="0">
                <a:cs typeface="Times New Roman"/>
              </a:rPr>
              <a:t>HIV/AIDS Stigma </a:t>
            </a:r>
            <a:endParaRPr lang="en-US" dirty="0"/>
          </a:p>
          <a:p>
            <a:r>
              <a:rPr lang="en-US" b="1" dirty="0"/>
              <a:t>Purpose of the Study </a:t>
            </a:r>
          </a:p>
          <a:p>
            <a:pPr marL="514350" indent="-514350">
              <a:buAutoNum type="arabicParenR"/>
            </a:pPr>
            <a:r>
              <a:rPr lang="en-US" dirty="0"/>
              <a:t>To explore how people working at NGOs and FBOs in Malawi experience and understand HIV/AIDS stigmas in relation to their religious beliefs</a:t>
            </a:r>
          </a:p>
          <a:p>
            <a:pPr marL="514350" indent="-514350">
              <a:buAutoNum type="arabicParenR"/>
            </a:pPr>
            <a:r>
              <a:rPr lang="en-US" dirty="0"/>
              <a:t>To examine how their religious beliefs and spirituality affect their work in responding to the need of the HIV/AIDS affected populations </a:t>
            </a:r>
          </a:p>
          <a:p>
            <a:pPr marL="514350" indent="-514350">
              <a:buAutoNum type="arabicParenR"/>
            </a:pPr>
            <a:endParaRPr lang="en-US" b="1" dirty="0"/>
          </a:p>
          <a:p>
            <a:r>
              <a:rPr lang="en-US" b="1" dirty="0"/>
              <a:t>Theoretical Framework </a:t>
            </a:r>
            <a:r>
              <a:rPr lang="en-US" dirty="0"/>
              <a:t>: 1) Social Stigma 2) Social Constructionism </a:t>
            </a:r>
          </a:p>
          <a:p>
            <a:endParaRPr lang="en-US" dirty="0"/>
          </a:p>
        </p:txBody>
      </p:sp>
      <p:sp>
        <p:nvSpPr>
          <p:cNvPr id="7" name="Text Placeholder 6"/>
          <p:cNvSpPr>
            <a:spLocks noGrp="1"/>
          </p:cNvSpPr>
          <p:nvPr>
            <p:ph type="body" sz="quarter" idx="15"/>
          </p:nvPr>
        </p:nvSpPr>
        <p:spPr>
          <a:xfrm>
            <a:off x="16288478" y="17296429"/>
            <a:ext cx="12075281" cy="717021"/>
          </a:xfrm>
        </p:spPr>
        <p:txBody>
          <a:bodyPr/>
          <a:lstStyle/>
          <a:p>
            <a:r>
              <a:rPr lang="en-US" u="none" dirty="0"/>
              <a:t>Implications and Conclusion</a:t>
            </a:r>
          </a:p>
        </p:txBody>
      </p:sp>
      <p:sp>
        <p:nvSpPr>
          <p:cNvPr id="8" name="Text Placeholder 7"/>
          <p:cNvSpPr>
            <a:spLocks noGrp="1"/>
          </p:cNvSpPr>
          <p:nvPr>
            <p:ph type="body" sz="quarter" idx="17"/>
          </p:nvPr>
        </p:nvSpPr>
        <p:spPr>
          <a:xfrm>
            <a:off x="605694" y="12030378"/>
            <a:ext cx="10951408" cy="896451"/>
          </a:xfrm>
        </p:spPr>
        <p:txBody>
          <a:bodyPr/>
          <a:lstStyle/>
          <a:p>
            <a:r>
              <a:rPr lang="en-US" u="none" dirty="0"/>
              <a:t>Methods </a:t>
            </a:r>
          </a:p>
        </p:txBody>
      </p:sp>
      <p:sp>
        <p:nvSpPr>
          <p:cNvPr id="9" name="Content Placeholder 8"/>
          <p:cNvSpPr>
            <a:spLocks noGrp="1"/>
          </p:cNvSpPr>
          <p:nvPr>
            <p:ph sz="quarter" idx="18"/>
          </p:nvPr>
        </p:nvSpPr>
        <p:spPr>
          <a:xfrm>
            <a:off x="733167" y="12926830"/>
            <a:ext cx="10823935" cy="5642796"/>
          </a:xfrm>
        </p:spPr>
        <p:txBody>
          <a:bodyPr/>
          <a:lstStyle/>
          <a:p>
            <a:pPr>
              <a:spcBef>
                <a:spcPts val="0"/>
              </a:spcBef>
              <a:defRPr/>
            </a:pPr>
            <a:r>
              <a:rPr lang="en-US" altLang="en-US" b="1" u="sng" dirty="0">
                <a:latin typeface="+mj-lt"/>
                <a:cs typeface="Times New Roman"/>
              </a:rPr>
              <a:t>Methodology: </a:t>
            </a:r>
            <a:r>
              <a:rPr lang="en-US" altLang="en-US" dirty="0">
                <a:latin typeface="+mj-lt"/>
                <a:cs typeface="Times New Roman"/>
              </a:rPr>
              <a:t>Hermeneutic Phenomenological </a:t>
            </a:r>
            <a:r>
              <a:rPr lang="en-US" dirty="0">
                <a:latin typeface="+mj-lt"/>
              </a:rPr>
              <a:t>Qualitative Approach </a:t>
            </a:r>
          </a:p>
          <a:p>
            <a:pPr>
              <a:spcBef>
                <a:spcPts val="0"/>
              </a:spcBef>
              <a:defRPr/>
            </a:pPr>
            <a:endParaRPr lang="en-US" altLang="en-US" sz="1400" dirty="0">
              <a:latin typeface="+mj-lt"/>
              <a:cs typeface="Times New Roman"/>
            </a:endParaRPr>
          </a:p>
          <a:p>
            <a:pPr>
              <a:spcBef>
                <a:spcPts val="0"/>
              </a:spcBef>
              <a:defRPr/>
            </a:pPr>
            <a:r>
              <a:rPr lang="en-US" altLang="en-US" b="1" u="sng" dirty="0">
                <a:latin typeface="+mj-lt"/>
                <a:cs typeface="Times New Roman"/>
              </a:rPr>
              <a:t>Participants </a:t>
            </a:r>
          </a:p>
          <a:p>
            <a:pPr marL="457200" indent="-457200">
              <a:spcBef>
                <a:spcPts val="0"/>
              </a:spcBef>
              <a:buFont typeface="Wingdings" charset="2"/>
              <a:buChar char="ü"/>
              <a:defRPr/>
            </a:pPr>
            <a:r>
              <a:rPr lang="en-US" altLang="en-US" dirty="0">
                <a:latin typeface="+mj-lt"/>
                <a:cs typeface="Times New Roman"/>
              </a:rPr>
              <a:t>20 participants recruited from southern Malawi</a:t>
            </a:r>
          </a:p>
          <a:p>
            <a:pPr marL="457200" indent="-457200">
              <a:spcBef>
                <a:spcPts val="0"/>
              </a:spcBef>
              <a:buFont typeface="Wingdings" charset="2"/>
              <a:buChar char="ü"/>
              <a:defRPr/>
            </a:pPr>
            <a:r>
              <a:rPr lang="en-US" altLang="en-US" dirty="0">
                <a:latin typeface="+mj-lt"/>
                <a:cs typeface="Times New Roman"/>
              </a:rPr>
              <a:t>Older than 18 years</a:t>
            </a:r>
          </a:p>
          <a:p>
            <a:pPr marL="457200" indent="-457200">
              <a:spcBef>
                <a:spcPts val="0"/>
              </a:spcBef>
              <a:buFont typeface="Wingdings" charset="2"/>
              <a:buChar char="ü"/>
              <a:defRPr/>
            </a:pPr>
            <a:r>
              <a:rPr lang="en-US" altLang="en-US" dirty="0">
                <a:latin typeface="+mj-lt"/>
                <a:cs typeface="Times New Roman"/>
              </a:rPr>
              <a:t>Had and practice a religion </a:t>
            </a:r>
          </a:p>
          <a:p>
            <a:pPr marL="457200" indent="-457200">
              <a:spcBef>
                <a:spcPts val="0"/>
              </a:spcBef>
              <a:buFont typeface="Wingdings" charset="2"/>
              <a:buChar char="ü"/>
              <a:defRPr/>
            </a:pPr>
            <a:r>
              <a:rPr lang="en-US" altLang="en-US" dirty="0">
                <a:latin typeface="+mj-lt"/>
                <a:cs typeface="Times New Roman"/>
              </a:rPr>
              <a:t>Had work experience for at least 1 year at an NGO and FBO in Malawi </a:t>
            </a:r>
          </a:p>
          <a:p>
            <a:pPr marL="457200" indent="-457200">
              <a:spcBef>
                <a:spcPts val="0"/>
              </a:spcBef>
              <a:buFont typeface="Wingdings" charset="2"/>
              <a:buChar char="ü"/>
              <a:defRPr/>
            </a:pPr>
            <a:r>
              <a:rPr lang="en-US" altLang="en-US" dirty="0">
                <a:latin typeface="+mj-lt"/>
                <a:cs typeface="Times New Roman"/>
              </a:rPr>
              <a:t>Fluent in English </a:t>
            </a:r>
          </a:p>
          <a:p>
            <a:pPr>
              <a:spcBef>
                <a:spcPts val="0"/>
              </a:spcBef>
              <a:defRPr/>
            </a:pPr>
            <a:endParaRPr lang="en-US" sz="1400" dirty="0">
              <a:latin typeface="+mj-lt"/>
              <a:cs typeface="Times New Roman" charset="0"/>
            </a:endParaRPr>
          </a:p>
          <a:p>
            <a:pPr>
              <a:spcBef>
                <a:spcPts val="0"/>
              </a:spcBef>
              <a:defRPr/>
            </a:pPr>
            <a:r>
              <a:rPr lang="en-US" b="1" u="sng" dirty="0">
                <a:latin typeface="+mj-lt"/>
                <a:cs typeface="Times New Roman" charset="0"/>
              </a:rPr>
              <a:t>Data Collection</a:t>
            </a:r>
            <a:r>
              <a:rPr lang="en-US" dirty="0">
                <a:latin typeface="+mj-lt"/>
                <a:cs typeface="Times New Roman" charset="0"/>
              </a:rPr>
              <a:t>: Online Surveys &amp; Emails                </a:t>
            </a:r>
            <a:r>
              <a:rPr lang="en-US" b="1" u="sng" dirty="0">
                <a:latin typeface="+mj-lt"/>
                <a:cs typeface="Times New Roman" charset="0"/>
              </a:rPr>
              <a:t>Study Location</a:t>
            </a:r>
            <a:r>
              <a:rPr lang="en-US" dirty="0">
                <a:latin typeface="+mj-lt"/>
                <a:cs typeface="Times New Roman" charset="0"/>
              </a:rPr>
              <a:t>: Malawi </a:t>
            </a:r>
          </a:p>
          <a:p>
            <a:pPr>
              <a:spcBef>
                <a:spcPts val="0"/>
              </a:spcBef>
              <a:defRPr/>
            </a:pPr>
            <a:endParaRPr lang="en-US" sz="1400" dirty="0">
              <a:latin typeface="+mj-lt"/>
              <a:cs typeface="Times New Roman" charset="0"/>
            </a:endParaRPr>
          </a:p>
          <a:p>
            <a:pPr>
              <a:spcBef>
                <a:spcPts val="0"/>
              </a:spcBef>
              <a:defRPr/>
            </a:pPr>
            <a:r>
              <a:rPr lang="en-US" b="1" u="sng" dirty="0">
                <a:latin typeface="+mj-lt"/>
                <a:cs typeface="Times New Roman" charset="0"/>
              </a:rPr>
              <a:t>Data Analysis </a:t>
            </a:r>
          </a:p>
          <a:p>
            <a:pPr>
              <a:spcBef>
                <a:spcPts val="0"/>
              </a:spcBef>
              <a:defRPr/>
            </a:pPr>
            <a:r>
              <a:rPr lang="en-US" dirty="0" err="1">
                <a:latin typeface="+mj-lt"/>
                <a:cs typeface="Times New Roman" charset="0"/>
              </a:rPr>
              <a:t>ATLAS.ti</a:t>
            </a:r>
            <a:r>
              <a:rPr lang="en-US" dirty="0">
                <a:latin typeface="+mj-lt"/>
                <a:cs typeface="Times New Roman" charset="0"/>
              </a:rPr>
              <a:t> (version 7) for qualitative data analysis </a:t>
            </a:r>
          </a:p>
          <a:p>
            <a:pPr>
              <a:spcBef>
                <a:spcPts val="0"/>
              </a:spcBef>
              <a:defRPr/>
            </a:pPr>
            <a:r>
              <a:rPr lang="en-US" dirty="0">
                <a:latin typeface="+mj-lt"/>
                <a:cs typeface="Times New Roman" charset="0"/>
              </a:rPr>
              <a:t>STATA (version 14.2) for quantitative data analysis  </a:t>
            </a:r>
            <a:endParaRPr lang="en-US" altLang="en-US" b="1" dirty="0">
              <a:cs typeface="MS PGothic" charset="0"/>
            </a:endParaRPr>
          </a:p>
          <a:p>
            <a:endParaRPr lang="en-US" dirty="0"/>
          </a:p>
        </p:txBody>
      </p:sp>
      <p:sp>
        <p:nvSpPr>
          <p:cNvPr id="10" name="Content Placeholder 9"/>
          <p:cNvSpPr>
            <a:spLocks noGrp="1"/>
          </p:cNvSpPr>
          <p:nvPr>
            <p:ph sz="quarter" idx="20"/>
          </p:nvPr>
        </p:nvSpPr>
        <p:spPr>
          <a:xfrm>
            <a:off x="16454199" y="18078989"/>
            <a:ext cx="11813214" cy="3027492"/>
          </a:xfrm>
        </p:spPr>
        <p:txBody>
          <a:bodyPr/>
          <a:lstStyle/>
          <a:p>
            <a:r>
              <a:rPr lang="en-US" b="1" dirty="0"/>
              <a:t>Actions to be taken </a:t>
            </a:r>
            <a:endParaRPr lang="en-US" sz="2400" b="1" dirty="0"/>
          </a:p>
          <a:p>
            <a:r>
              <a:rPr lang="en-US" sz="2400" dirty="0"/>
              <a:t>1) To examine social work students and current professionals’ own prejudice  </a:t>
            </a:r>
          </a:p>
          <a:p>
            <a:r>
              <a:rPr lang="en-US" sz="2400" dirty="0"/>
              <a:t>2) To utilize spirituality to support HIV/AIDS workers and to enhance the quality of service provisions at NGOs and FBO in Sub-Saharan Africa  </a:t>
            </a:r>
          </a:p>
          <a:p>
            <a:r>
              <a:rPr lang="en-US" sz="2400" dirty="0"/>
              <a:t>3) To create a safe and secure social space for PLWHA in the Christian faith community  </a:t>
            </a:r>
          </a:p>
          <a:p>
            <a:r>
              <a:rPr lang="en-US" sz="2400" dirty="0"/>
              <a:t>4) To deconstruct and reconstruct the biblical message in the era of HIV/AIDS </a:t>
            </a:r>
          </a:p>
        </p:txBody>
      </p:sp>
      <p:sp>
        <p:nvSpPr>
          <p:cNvPr id="11" name="Text Placeholder 10"/>
          <p:cNvSpPr>
            <a:spLocks noGrp="1"/>
          </p:cNvSpPr>
          <p:nvPr>
            <p:ph type="body" sz="quarter" idx="21"/>
          </p:nvPr>
        </p:nvSpPr>
        <p:spPr>
          <a:xfrm>
            <a:off x="573434" y="18791375"/>
            <a:ext cx="14787730" cy="815143"/>
          </a:xfrm>
        </p:spPr>
        <p:txBody>
          <a:bodyPr/>
          <a:lstStyle/>
          <a:p>
            <a:r>
              <a:rPr lang="en-US" u="none" dirty="0"/>
              <a:t>References </a:t>
            </a:r>
          </a:p>
        </p:txBody>
      </p:sp>
      <p:sp>
        <p:nvSpPr>
          <p:cNvPr id="12" name="Content Placeholder 11"/>
          <p:cNvSpPr>
            <a:spLocks noGrp="1"/>
          </p:cNvSpPr>
          <p:nvPr>
            <p:ph sz="quarter" idx="22"/>
          </p:nvPr>
        </p:nvSpPr>
        <p:spPr>
          <a:xfrm>
            <a:off x="633911" y="19646836"/>
            <a:ext cx="15190910" cy="1459645"/>
          </a:xfrm>
        </p:spPr>
        <p:txBody>
          <a:bodyPr/>
          <a:lstStyle/>
          <a:p>
            <a:r>
              <a:rPr lang="en-US" sz="1350" dirty="0" err="1">
                <a:solidFill>
                  <a:srgbClr val="000000"/>
                </a:solidFill>
              </a:rPr>
              <a:t>Agadjanian</a:t>
            </a:r>
            <a:r>
              <a:rPr lang="en-US" sz="1350" dirty="0">
                <a:solidFill>
                  <a:srgbClr val="000000"/>
                </a:solidFill>
              </a:rPr>
              <a:t>, V., &amp; </a:t>
            </a:r>
            <a:r>
              <a:rPr lang="en-US" sz="1350" dirty="0" err="1">
                <a:solidFill>
                  <a:srgbClr val="000000"/>
                </a:solidFill>
              </a:rPr>
              <a:t>Menjivar</a:t>
            </a:r>
            <a:r>
              <a:rPr lang="en-US" sz="1350" dirty="0">
                <a:solidFill>
                  <a:srgbClr val="000000"/>
                </a:solidFill>
              </a:rPr>
              <a:t>, C. (2011). Fighting down the scourge, building up the church: Organizational constraints in religious involvement with HIV/AIDS in Mozambique. </a:t>
            </a:r>
            <a:r>
              <a:rPr lang="en-US" sz="1350" i="1" dirty="0">
                <a:solidFill>
                  <a:srgbClr val="000000"/>
                </a:solidFill>
              </a:rPr>
              <a:t>Global Public Health,</a:t>
            </a:r>
            <a:r>
              <a:rPr lang="en-US" sz="1350" dirty="0">
                <a:solidFill>
                  <a:srgbClr val="000000"/>
                </a:solidFill>
              </a:rPr>
              <a:t> </a:t>
            </a:r>
            <a:r>
              <a:rPr lang="en-US" sz="1350" i="1" dirty="0">
                <a:solidFill>
                  <a:srgbClr val="000000"/>
                </a:solidFill>
              </a:rPr>
              <a:t>6</a:t>
            </a:r>
            <a:r>
              <a:rPr lang="en-US" sz="1350" dirty="0">
                <a:solidFill>
                  <a:srgbClr val="000000"/>
                </a:solidFill>
              </a:rPr>
              <a:t>(S2), 148-162. </a:t>
            </a:r>
          </a:p>
          <a:p>
            <a:r>
              <a:rPr lang="en-US" sz="1350" dirty="0">
                <a:solidFill>
                  <a:srgbClr val="000000"/>
                </a:solidFill>
              </a:rPr>
              <a:t>Campbell, C., </a:t>
            </a:r>
            <a:r>
              <a:rPr lang="en-US" sz="1350" dirty="0" err="1">
                <a:solidFill>
                  <a:srgbClr val="000000"/>
                </a:solidFill>
              </a:rPr>
              <a:t>Skovdal</a:t>
            </a:r>
            <a:r>
              <a:rPr lang="en-US" sz="1350" dirty="0">
                <a:solidFill>
                  <a:srgbClr val="000000"/>
                </a:solidFill>
              </a:rPr>
              <a:t>, M., &amp; Gibbs, A. (2011). Creating social spaces to tackle AIDS-related stigma: Reviewing the role of church groups in Sub-Saharan Africa. </a:t>
            </a:r>
            <a:r>
              <a:rPr lang="en-US" sz="1350" i="1" dirty="0">
                <a:solidFill>
                  <a:srgbClr val="000000"/>
                </a:solidFill>
              </a:rPr>
              <a:t>AIDS and Behavior</a:t>
            </a:r>
            <a:r>
              <a:rPr lang="en-US" sz="1350" dirty="0">
                <a:solidFill>
                  <a:srgbClr val="000000"/>
                </a:solidFill>
              </a:rPr>
              <a:t>, </a:t>
            </a:r>
            <a:r>
              <a:rPr lang="en-US" sz="1350" i="1" dirty="0">
                <a:solidFill>
                  <a:srgbClr val="000000"/>
                </a:solidFill>
              </a:rPr>
              <a:t>15</a:t>
            </a:r>
            <a:r>
              <a:rPr lang="en-US" sz="1350" dirty="0">
                <a:solidFill>
                  <a:srgbClr val="000000"/>
                </a:solidFill>
              </a:rPr>
              <a:t>(6), 1204-1219. </a:t>
            </a:r>
          </a:p>
          <a:p>
            <a:r>
              <a:rPr lang="en-US" sz="1350" dirty="0" err="1">
                <a:solidFill>
                  <a:srgbClr val="000000"/>
                </a:solidFill>
              </a:rPr>
              <a:t>Dahlui</a:t>
            </a:r>
            <a:r>
              <a:rPr lang="en-US" sz="1350" dirty="0">
                <a:solidFill>
                  <a:srgbClr val="000000"/>
                </a:solidFill>
              </a:rPr>
              <a:t>, M., </a:t>
            </a:r>
            <a:r>
              <a:rPr lang="en-US" sz="1350" dirty="0" err="1">
                <a:solidFill>
                  <a:srgbClr val="000000"/>
                </a:solidFill>
              </a:rPr>
              <a:t>Azahar</a:t>
            </a:r>
            <a:r>
              <a:rPr lang="en-US" sz="1350" dirty="0">
                <a:solidFill>
                  <a:srgbClr val="000000"/>
                </a:solidFill>
              </a:rPr>
              <a:t>, N., </a:t>
            </a:r>
            <a:r>
              <a:rPr lang="en-US" sz="1350" dirty="0" err="1">
                <a:solidFill>
                  <a:srgbClr val="000000"/>
                </a:solidFill>
              </a:rPr>
              <a:t>Bulgiba</a:t>
            </a:r>
            <a:r>
              <a:rPr lang="en-US" sz="1350" dirty="0">
                <a:solidFill>
                  <a:srgbClr val="000000"/>
                </a:solidFill>
              </a:rPr>
              <a:t>, A., </a:t>
            </a:r>
            <a:r>
              <a:rPr lang="en-US" sz="1350" dirty="0" err="1">
                <a:solidFill>
                  <a:srgbClr val="000000"/>
                </a:solidFill>
              </a:rPr>
              <a:t>Zaki</a:t>
            </a:r>
            <a:r>
              <a:rPr lang="en-US" sz="1350" dirty="0">
                <a:solidFill>
                  <a:srgbClr val="000000"/>
                </a:solidFill>
              </a:rPr>
              <a:t>, R., </a:t>
            </a:r>
            <a:r>
              <a:rPr lang="en-US" sz="1350" dirty="0" err="1">
                <a:solidFill>
                  <a:srgbClr val="000000"/>
                </a:solidFill>
              </a:rPr>
              <a:t>Oche</a:t>
            </a:r>
            <a:r>
              <a:rPr lang="en-US" sz="1350" dirty="0">
                <a:solidFill>
                  <a:srgbClr val="000000"/>
                </a:solidFill>
              </a:rPr>
              <a:t>, O. M., </a:t>
            </a:r>
            <a:r>
              <a:rPr lang="en-US" sz="1350" dirty="0" err="1">
                <a:solidFill>
                  <a:srgbClr val="000000"/>
                </a:solidFill>
              </a:rPr>
              <a:t>Adekunjo</a:t>
            </a:r>
            <a:r>
              <a:rPr lang="en-US" sz="1350" dirty="0">
                <a:solidFill>
                  <a:srgbClr val="000000"/>
                </a:solidFill>
              </a:rPr>
              <a:t>, F. O., &amp; </a:t>
            </a:r>
            <a:r>
              <a:rPr lang="en-US" sz="1350" dirty="0" err="1">
                <a:solidFill>
                  <a:srgbClr val="000000"/>
                </a:solidFill>
              </a:rPr>
              <a:t>Chinna</a:t>
            </a:r>
            <a:r>
              <a:rPr lang="en-US" sz="1350" dirty="0">
                <a:solidFill>
                  <a:srgbClr val="000000"/>
                </a:solidFill>
              </a:rPr>
              <a:t>, K. (2015). HIV/AIDS Related Stigma and Discrimination against PLWHA in Nigerian Population. </a:t>
            </a:r>
            <a:r>
              <a:rPr lang="en-US" sz="1350" i="1" dirty="0" err="1">
                <a:solidFill>
                  <a:srgbClr val="000000"/>
                </a:solidFill>
              </a:rPr>
              <a:t>Plos</a:t>
            </a:r>
            <a:r>
              <a:rPr lang="en-US" sz="1350" i="1" dirty="0">
                <a:solidFill>
                  <a:srgbClr val="000000"/>
                </a:solidFill>
              </a:rPr>
              <a:t> One</a:t>
            </a:r>
            <a:r>
              <a:rPr lang="en-US" sz="1350" dirty="0">
                <a:solidFill>
                  <a:srgbClr val="000000"/>
                </a:solidFill>
              </a:rPr>
              <a:t>, </a:t>
            </a:r>
            <a:r>
              <a:rPr lang="en-US" sz="1350" i="1" dirty="0">
                <a:solidFill>
                  <a:srgbClr val="000000"/>
                </a:solidFill>
              </a:rPr>
              <a:t>10</a:t>
            </a:r>
            <a:r>
              <a:rPr lang="en-US" sz="1350" dirty="0">
                <a:solidFill>
                  <a:srgbClr val="000000"/>
                </a:solidFill>
              </a:rPr>
              <a:t>(12), e0143749. </a:t>
            </a:r>
          </a:p>
          <a:p>
            <a:r>
              <a:rPr lang="en-US" sz="1350" dirty="0">
                <a:solidFill>
                  <a:srgbClr val="000000"/>
                </a:solidFill>
              </a:rPr>
              <a:t>Parker, R., &amp; </a:t>
            </a:r>
            <a:r>
              <a:rPr lang="en-US" sz="1350" dirty="0" err="1">
                <a:solidFill>
                  <a:srgbClr val="000000"/>
                </a:solidFill>
              </a:rPr>
              <a:t>Aggleton</a:t>
            </a:r>
            <a:r>
              <a:rPr lang="en-US" sz="1350" dirty="0">
                <a:solidFill>
                  <a:srgbClr val="000000"/>
                </a:solidFill>
              </a:rPr>
              <a:t>, P. (2003). HIV and AIDS related stigma and discrimination: A conceptual framework and implication for action. </a:t>
            </a:r>
            <a:r>
              <a:rPr lang="en-US" sz="1350" i="1" dirty="0">
                <a:solidFill>
                  <a:srgbClr val="000000"/>
                </a:solidFill>
              </a:rPr>
              <a:t>Social Science &amp; Medicine, 57</a:t>
            </a:r>
            <a:r>
              <a:rPr lang="en-US" sz="1350" dirty="0">
                <a:solidFill>
                  <a:srgbClr val="000000"/>
                </a:solidFill>
              </a:rPr>
              <a:t>, 13-24. </a:t>
            </a:r>
          </a:p>
        </p:txBody>
      </p:sp>
      <p:sp>
        <p:nvSpPr>
          <p:cNvPr id="13" name="Text Placeholder 12"/>
          <p:cNvSpPr>
            <a:spLocks noGrp="1"/>
          </p:cNvSpPr>
          <p:nvPr>
            <p:ph type="body" sz="quarter" idx="23"/>
          </p:nvPr>
        </p:nvSpPr>
        <p:spPr>
          <a:xfrm>
            <a:off x="12184850" y="5515030"/>
            <a:ext cx="16364088" cy="896451"/>
          </a:xfrm>
        </p:spPr>
        <p:txBody>
          <a:bodyPr/>
          <a:lstStyle/>
          <a:p>
            <a:r>
              <a:rPr lang="en-US" dirty="0"/>
              <a:t>Results </a:t>
            </a:r>
          </a:p>
        </p:txBody>
      </p:sp>
      <p:sp>
        <p:nvSpPr>
          <p:cNvPr id="14" name="Content Placeholder 13"/>
          <p:cNvSpPr>
            <a:spLocks noGrp="1"/>
          </p:cNvSpPr>
          <p:nvPr>
            <p:ph sz="quarter" idx="24"/>
          </p:nvPr>
        </p:nvSpPr>
        <p:spPr>
          <a:xfrm>
            <a:off x="12184850" y="6411479"/>
            <a:ext cx="16364087" cy="10865791"/>
          </a:xfrm>
        </p:spPr>
        <p:txBody>
          <a:bodyPr numCol="2" spcCol="457200"/>
          <a:lstStyle/>
          <a:p>
            <a:r>
              <a:rPr lang="en-US" sz="2600" b="1" dirty="0"/>
              <a:t>Demographics (See a separate sheet)</a:t>
            </a:r>
          </a:p>
          <a:p>
            <a:endParaRPr lang="en-US" sz="1200" dirty="0"/>
          </a:p>
          <a:p>
            <a:r>
              <a:rPr lang="en-US" sz="2600" b="1" dirty="0"/>
              <a:t>Emerged themes (examples of quotes)</a:t>
            </a:r>
          </a:p>
          <a:p>
            <a:r>
              <a:rPr lang="en-US" sz="2000" b="1" dirty="0"/>
              <a:t>The Meanings of HIV/AIDS among HIV/AIDS workers </a:t>
            </a:r>
          </a:p>
          <a:p>
            <a:r>
              <a:rPr lang="en-US" sz="2000" b="1" dirty="0"/>
              <a:t>1) Punishment of God  </a:t>
            </a:r>
          </a:p>
          <a:p>
            <a:r>
              <a:rPr lang="en-US" sz="2000" dirty="0"/>
              <a:t>“Yes, HIV/AIDS is a punishment of God, because in Revelation the Bible says that at the end most people would suffer from many diseases. People living with HIV/AIDS die. When people die to a disease, we know that God is punishing them.”  (22, Malawian, female-a, program aid) </a:t>
            </a:r>
          </a:p>
          <a:p>
            <a:r>
              <a:rPr lang="en-US" sz="2000" b="1" dirty="0"/>
              <a:t>2) The Consequence of Sin in the Fallen World</a:t>
            </a:r>
            <a:endParaRPr lang="en-US" sz="2000" dirty="0"/>
          </a:p>
          <a:p>
            <a:r>
              <a:rPr lang="en-US" sz="2000" dirty="0"/>
              <a:t>“HIV/AIDS is not a punishment from God and only He can heal HIV/AIDS. AIDS comes from the devil because his purpose is to kill, lie and destroy, but God gives abundant life.” (36, Malawian, male, clergy)</a:t>
            </a:r>
            <a:endParaRPr lang="en-US" sz="2000" b="1" dirty="0"/>
          </a:p>
          <a:p>
            <a:r>
              <a:rPr lang="en-US" sz="2000" b="1" dirty="0"/>
              <a:t>3) The Consequence of Human Behaviors </a:t>
            </a:r>
          </a:p>
          <a:p>
            <a:r>
              <a:rPr lang="en-US" sz="2000" dirty="0"/>
              <a:t> “I strongly disagree. HIV/AIDS is a consequence of people’s behavior but not a punishment from God. I think God’s heart breaks to see His children suffer in any way and HIV/AIDS in no exception. People experience the consequences of human behavior in all areas of life, but this is not God’s plan. Jesus came to give us life in all its fullness.”  (54, Australian, female, social worker)</a:t>
            </a:r>
          </a:p>
          <a:p>
            <a:r>
              <a:rPr lang="en-US" sz="2000" dirty="0"/>
              <a:t>4) </a:t>
            </a:r>
            <a:r>
              <a:rPr lang="en-US" sz="2000" b="1" dirty="0"/>
              <a:t>An Opportunity to Reach out PLWHA</a:t>
            </a:r>
            <a:r>
              <a:rPr lang="en-US" sz="2000" dirty="0"/>
              <a:t>	</a:t>
            </a:r>
          </a:p>
          <a:p>
            <a:r>
              <a:rPr lang="en-US" sz="2000" dirty="0"/>
              <a:t>“I see HIV as an opportunity for us to reach out to broken people. I may not have HIV but I am broken in areas of my life too. We all need Jesus Christ and are all called to be His hands and feet. I believe that Jesus values every human and wants a relationship with people no matter what they have done in the past or sickness that they may suffer from. (37, British, male, missionary: education consultant) </a:t>
            </a:r>
          </a:p>
          <a:p>
            <a:r>
              <a:rPr lang="en-US" sz="2000" b="1" dirty="0"/>
              <a:t>5) Medical Disease </a:t>
            </a:r>
          </a:p>
          <a:p>
            <a:r>
              <a:rPr lang="en-US" sz="2000" dirty="0"/>
              <a:t>“I look at HIV/AIDS just as any other disease that people can suffer from. Though it is said that it has no cure, personally I understand it [HIV/AIDS] as a curable disease because the bible tells me in Psalms 103 </a:t>
            </a:r>
            <a:r>
              <a:rPr lang="en-US" sz="1800" dirty="0"/>
              <a:t>that God is the healer of all the diseases.” (22, Malawian, female-b, teacher) </a:t>
            </a:r>
          </a:p>
          <a:p>
            <a:r>
              <a:rPr lang="en-US" sz="2000" b="1" dirty="0"/>
              <a:t>Religious Beliefs </a:t>
            </a:r>
          </a:p>
          <a:p>
            <a:r>
              <a:rPr lang="en-US" sz="2000" b="1" dirty="0"/>
              <a:t>	 1) God is Love</a:t>
            </a:r>
            <a:r>
              <a:rPr lang="en-US" sz="2000" dirty="0"/>
              <a:t> </a:t>
            </a:r>
          </a:p>
          <a:p>
            <a:r>
              <a:rPr lang="en-US" sz="2000" dirty="0"/>
              <a:t>	“God fearing has been a major spirituality in my life. God always 	encourages us to love one another. Love has been a major key for 	me to do my work very effectively. Without love nothing can be 	done 	because when doing community people talk a lot either bad or good 	but we need to focus ahead. Love is a key to success.” </a:t>
            </a:r>
          </a:p>
          <a:p>
            <a:r>
              <a:rPr lang="en-US" sz="2000" dirty="0"/>
              <a:t>	(40 Malawian, male, social worker)</a:t>
            </a:r>
          </a:p>
          <a:p>
            <a:r>
              <a:rPr lang="en-US" sz="2000" dirty="0"/>
              <a:t>       2) </a:t>
            </a:r>
            <a:r>
              <a:rPr lang="en-US" sz="2000" b="1" dirty="0"/>
              <a:t>Love Your Neighbors</a:t>
            </a:r>
            <a:r>
              <a:rPr lang="en-US" sz="2000" dirty="0"/>
              <a:t> </a:t>
            </a:r>
          </a:p>
          <a:p>
            <a:r>
              <a:rPr lang="en-US" sz="2000" dirty="0"/>
              <a:t>	“My faith and God they are very important more than anything 	else 	because it Is what defines who I am in this life. It is the faith that helps 	me understand that PLWHA have a future, they can achieve anything 	they desire in this life and that it’s not the end of the road. My faith 	helps me to see them in the same way I can see any other human 	because we are all equal in the eyes of Lord.”</a:t>
            </a:r>
          </a:p>
          <a:p>
            <a:r>
              <a:rPr lang="en-US" sz="2000" dirty="0"/>
              <a:t>	 (23, Malawian, male, social worker)</a:t>
            </a:r>
          </a:p>
          <a:p>
            <a:r>
              <a:rPr lang="en-US" sz="2000" b="1" dirty="0"/>
              <a:t>	3) The Image of God  </a:t>
            </a:r>
          </a:p>
          <a:p>
            <a:r>
              <a:rPr lang="en-US" sz="2000" dirty="0"/>
              <a:t>	“Belief that everyone is an image of God [helps me continue to work 	with PLWHA].  The church teaches us to love one another without 	considering the status of others as we are all representing God’s 	image.” (34, Malawian, female, social worker) </a:t>
            </a:r>
          </a:p>
          <a:p>
            <a:r>
              <a:rPr lang="en-US" sz="2000" b="1" dirty="0"/>
              <a:t>Religious/Spiritual Practices (The Wesleyan Means of Grace)</a:t>
            </a:r>
            <a:endParaRPr lang="en-US" sz="2000" dirty="0"/>
          </a:p>
          <a:p>
            <a:r>
              <a:rPr lang="en-US" sz="2000" dirty="0"/>
              <a:t>	1) Love as a practice: </a:t>
            </a:r>
            <a:r>
              <a:rPr lang="en-US" sz="2000" i="1" dirty="0"/>
              <a:t>7 </a:t>
            </a:r>
            <a:r>
              <a:rPr lang="en-US" sz="2000" dirty="0"/>
              <a:t>participants (35 %) </a:t>
            </a:r>
          </a:p>
          <a:p>
            <a:r>
              <a:rPr lang="en-US" sz="2000" dirty="0"/>
              <a:t>	2) Payer</a:t>
            </a:r>
            <a:r>
              <a:rPr lang="en-US" sz="2000" i="1" dirty="0"/>
              <a:t>:</a:t>
            </a:r>
            <a:r>
              <a:rPr lang="en-US" sz="2000" dirty="0"/>
              <a:t> 10 (50%)</a:t>
            </a:r>
          </a:p>
          <a:p>
            <a:r>
              <a:rPr lang="en-US" sz="2000" dirty="0"/>
              <a:t>	3) The Bible reading and study: 6 (30%) </a:t>
            </a:r>
          </a:p>
          <a:p>
            <a:r>
              <a:rPr lang="en-US" sz="2000" dirty="0"/>
              <a:t>	4) Participating in worship service: 2 (10%)</a:t>
            </a:r>
          </a:p>
          <a:p>
            <a:endParaRPr lang="en-US" sz="1800" dirty="0"/>
          </a:p>
          <a:p>
            <a:endParaRPr lang="en-US" sz="1800" dirty="0"/>
          </a:p>
          <a:p>
            <a:r>
              <a:rPr lang="en-US" sz="2000" dirty="0"/>
              <a:t>	- All study participants were Christians.</a:t>
            </a:r>
          </a:p>
          <a:p>
            <a:r>
              <a:rPr lang="en-US" sz="2000" dirty="0"/>
              <a:t>	-The participants’ own stigmatizing attitudes and perceptions were not 	measured with a quantitative measurement.</a:t>
            </a:r>
          </a:p>
          <a:p>
            <a:endParaRPr lang="en-US" sz="1800" dirty="0"/>
          </a:p>
        </p:txBody>
      </p:sp>
      <p:pic>
        <p:nvPicPr>
          <p:cNvPr id="15" name="Picture 14"/>
          <p:cNvPicPr>
            <a:picLocks noChangeAspect="1"/>
          </p:cNvPicPr>
          <p:nvPr/>
        </p:nvPicPr>
        <p:blipFill>
          <a:blip r:embed="rId2"/>
          <a:stretch>
            <a:fillRect/>
          </a:stretch>
        </p:blipFill>
        <p:spPr>
          <a:xfrm>
            <a:off x="718589" y="256941"/>
            <a:ext cx="2249900" cy="4331210"/>
          </a:xfrm>
          <a:prstGeom prst="rect">
            <a:avLst/>
          </a:prstGeom>
        </p:spPr>
      </p:pic>
      <p:sp>
        <p:nvSpPr>
          <p:cNvPr id="16" name="Text Placeholder 15"/>
          <p:cNvSpPr>
            <a:spLocks noGrp="1"/>
          </p:cNvSpPr>
          <p:nvPr>
            <p:ph type="body" sz="quarter" idx="11"/>
          </p:nvPr>
        </p:nvSpPr>
        <p:spPr>
          <a:xfrm>
            <a:off x="4330847" y="3966881"/>
            <a:ext cx="20599107" cy="1035415"/>
          </a:xfrm>
        </p:spPr>
        <p:txBody>
          <a:bodyPr/>
          <a:lstStyle/>
          <a:p>
            <a:endParaRPr kumimoji="1" lang="en-US" altLang="en-US" sz="4000" b="1" dirty="0">
              <a:latin typeface="Arial"/>
              <a:cs typeface="Arial"/>
            </a:endParaRPr>
          </a:p>
          <a:p>
            <a:r>
              <a:rPr kumimoji="1" lang="en-US" altLang="en-US" sz="4000" b="1" dirty="0">
                <a:latin typeface="Arial"/>
                <a:cs typeface="Arial"/>
              </a:rPr>
              <a:t>Sung Ah Choi, MSW, Ph.C., University at Albany, School of Social Welfare </a:t>
            </a:r>
          </a:p>
          <a:p>
            <a:endParaRPr lang="en-US" dirty="0"/>
          </a:p>
        </p:txBody>
      </p:sp>
      <p:pic>
        <p:nvPicPr>
          <p:cNvPr id="17" name="Picture 16"/>
          <p:cNvPicPr>
            <a:picLocks noChangeAspect="1"/>
          </p:cNvPicPr>
          <p:nvPr/>
        </p:nvPicPr>
        <p:blipFill>
          <a:blip r:embed="rId2"/>
          <a:stretch>
            <a:fillRect/>
          </a:stretch>
        </p:blipFill>
        <p:spPr>
          <a:xfrm>
            <a:off x="26635036" y="256941"/>
            <a:ext cx="2249900" cy="4331210"/>
          </a:xfrm>
          <a:prstGeom prst="rect">
            <a:avLst/>
          </a:prstGeom>
        </p:spPr>
      </p:pic>
      <p:sp>
        <p:nvSpPr>
          <p:cNvPr id="18" name="Text Placeholder 6"/>
          <p:cNvSpPr>
            <a:spLocks noGrp="1"/>
          </p:cNvSpPr>
          <p:nvPr>
            <p:ph type="body" sz="quarter" idx="15"/>
          </p:nvPr>
        </p:nvSpPr>
        <p:spPr>
          <a:xfrm>
            <a:off x="20276214" y="15309474"/>
            <a:ext cx="7825478" cy="616142"/>
          </a:xfrm>
        </p:spPr>
        <p:txBody>
          <a:bodyPr/>
          <a:lstStyle/>
          <a:p>
            <a:r>
              <a:rPr lang="en-US" u="none" dirty="0"/>
              <a:t>Limitations </a:t>
            </a:r>
          </a:p>
        </p:txBody>
      </p:sp>
    </p:spTree>
    <p:extLst>
      <p:ext uri="{BB962C8B-B14F-4D97-AF65-F5344CB8AC3E}">
        <p14:creationId xmlns:p14="http://schemas.microsoft.com/office/powerpoint/2010/main" val="3609498657"/>
      </p:ext>
    </p:extLst>
  </p:cSld>
  <p:clrMapOvr>
    <a:masterClrMapping/>
  </p:clrMapOvr>
</p:sld>
</file>

<file path=ppt/theme/theme1.xml><?xml version="1.0" encoding="utf-8"?>
<a:theme xmlns:a="http://schemas.openxmlformats.org/drawingml/2006/main" name="2 Column w/boxes">
  <a:themeElements>
    <a:clrScheme name="Infusion">
      <a:dk1>
        <a:sysClr val="windowText" lastClr="000000"/>
      </a:dk1>
      <a:lt1>
        <a:sysClr val="window" lastClr="FFFFFF"/>
      </a:lt1>
      <a:dk2>
        <a:srgbClr val="2F1F58"/>
      </a:dk2>
      <a:lt2>
        <a:srgbClr val="B7A9E0"/>
      </a:lt2>
      <a:accent1>
        <a:srgbClr val="8C73D0"/>
      </a:accent1>
      <a:accent2>
        <a:srgbClr val="C2E8C4"/>
      </a:accent2>
      <a:accent3>
        <a:srgbClr val="C5A6E8"/>
      </a:accent3>
      <a:accent4>
        <a:srgbClr val="B45EC7"/>
      </a:accent4>
      <a:accent5>
        <a:srgbClr val="9FDAFB"/>
      </a:accent5>
      <a:accent6>
        <a:srgbClr val="95C5B0"/>
      </a:accent6>
      <a:hlink>
        <a:srgbClr val="744AE0"/>
      </a:hlink>
      <a:folHlink>
        <a:srgbClr val="8D8AD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 Background Box">
  <a:themeElements>
    <a:clrScheme name="Infusion">
      <a:dk1>
        <a:sysClr val="windowText" lastClr="000000"/>
      </a:dk1>
      <a:lt1>
        <a:sysClr val="window" lastClr="FFFFFF"/>
      </a:lt1>
      <a:dk2>
        <a:srgbClr val="2F1F58"/>
      </a:dk2>
      <a:lt2>
        <a:srgbClr val="B7A9E0"/>
      </a:lt2>
      <a:accent1>
        <a:srgbClr val="8C73D0"/>
      </a:accent1>
      <a:accent2>
        <a:srgbClr val="C2E8C4"/>
      </a:accent2>
      <a:accent3>
        <a:srgbClr val="C5A6E8"/>
      </a:accent3>
      <a:accent4>
        <a:srgbClr val="B45EC7"/>
      </a:accent4>
      <a:accent5>
        <a:srgbClr val="9FDAFB"/>
      </a:accent5>
      <a:accent6>
        <a:srgbClr val="95C5B0"/>
      </a:accent6>
      <a:hlink>
        <a:srgbClr val="744AE0"/>
      </a:hlink>
      <a:folHlink>
        <a:srgbClr val="8D8AD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3 Column w/ no boxes">
  <a:themeElements>
    <a:clrScheme name="Infusion">
      <a:dk1>
        <a:sysClr val="windowText" lastClr="000000"/>
      </a:dk1>
      <a:lt1>
        <a:sysClr val="window" lastClr="FFFFFF"/>
      </a:lt1>
      <a:dk2>
        <a:srgbClr val="2F1F58"/>
      </a:dk2>
      <a:lt2>
        <a:srgbClr val="B7A9E0"/>
      </a:lt2>
      <a:accent1>
        <a:srgbClr val="8C73D0"/>
      </a:accent1>
      <a:accent2>
        <a:srgbClr val="C2E8C4"/>
      </a:accent2>
      <a:accent3>
        <a:srgbClr val="C5A6E8"/>
      </a:accent3>
      <a:accent4>
        <a:srgbClr val="B45EC7"/>
      </a:accent4>
      <a:accent5>
        <a:srgbClr val="9FDAFB"/>
      </a:accent5>
      <a:accent6>
        <a:srgbClr val="95C5B0"/>
      </a:accent6>
      <a:hlink>
        <a:srgbClr val="744AE0"/>
      </a:hlink>
      <a:folHlink>
        <a:srgbClr val="8D8AD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2 Column with no boxes">
  <a:themeElements>
    <a:clrScheme name="Custom 185">
      <a:dk1>
        <a:sysClr val="windowText" lastClr="000000"/>
      </a:dk1>
      <a:lt1>
        <a:srgbClr val="070707"/>
      </a:lt1>
      <a:dk2>
        <a:srgbClr val="000000"/>
      </a:dk2>
      <a:lt2>
        <a:srgbClr val="0D2557"/>
      </a:lt2>
      <a:accent1>
        <a:srgbClr val="558D96"/>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Portrait 23 x 41_1">
  <a:themeElements>
    <a:clrScheme name="Infusion">
      <a:dk1>
        <a:sysClr val="windowText" lastClr="000000"/>
      </a:dk1>
      <a:lt1>
        <a:sysClr val="window" lastClr="FFFFFF"/>
      </a:lt1>
      <a:dk2>
        <a:srgbClr val="2F1F58"/>
      </a:dk2>
      <a:lt2>
        <a:srgbClr val="B7A9E0"/>
      </a:lt2>
      <a:accent1>
        <a:srgbClr val="8C73D0"/>
      </a:accent1>
      <a:accent2>
        <a:srgbClr val="C2E8C4"/>
      </a:accent2>
      <a:accent3>
        <a:srgbClr val="C5A6E8"/>
      </a:accent3>
      <a:accent4>
        <a:srgbClr val="B45EC7"/>
      </a:accent4>
      <a:accent5>
        <a:srgbClr val="9FDAFB"/>
      </a:accent5>
      <a:accent6>
        <a:srgbClr val="95C5B0"/>
      </a:accent6>
      <a:hlink>
        <a:srgbClr val="744AE0"/>
      </a:hlink>
      <a:folHlink>
        <a:srgbClr val="8D8AD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4082</TotalTime>
  <Words>713</Words>
  <Application>Microsoft Office PowerPoint</Application>
  <PresentationFormat>Custom</PresentationFormat>
  <Paragraphs>73</Paragraphs>
  <Slides>1</Slides>
  <Notes>0</Notes>
  <HiddenSlides>0</HiddenSlides>
  <MMClips>0</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1</vt:i4>
      </vt:variant>
    </vt:vector>
  </HeadingPairs>
  <TitlesOfParts>
    <vt:vector size="11" baseType="lpstr">
      <vt:lpstr>MS PGothic</vt:lpstr>
      <vt:lpstr>Arial</vt:lpstr>
      <vt:lpstr>Calibri</vt:lpstr>
      <vt:lpstr>Times New Roman</vt:lpstr>
      <vt:lpstr>Wingdings</vt:lpstr>
      <vt:lpstr>2 Column w/boxes</vt:lpstr>
      <vt:lpstr>1 Background Box</vt:lpstr>
      <vt:lpstr>3 Column w/ no boxes</vt:lpstr>
      <vt:lpstr>2 Column with no boxes</vt:lpstr>
      <vt:lpstr>Portrait 23 x 41_1</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 at ePosterBoards LLC</dc:creator>
  <cp:lastModifiedBy>NACSW</cp:lastModifiedBy>
  <cp:revision>91</cp:revision>
  <cp:lastPrinted>2017-10-13T18:10:03Z</cp:lastPrinted>
  <dcterms:created xsi:type="dcterms:W3CDTF">2013-11-25T16:31:35Z</dcterms:created>
  <dcterms:modified xsi:type="dcterms:W3CDTF">2017-10-18T20:10:12Z</dcterms:modified>
</cp:coreProperties>
</file>